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webExtension1.xml" ContentType="application/vnd.wps-officedocument.webExtension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951" r:id="rId4"/>
    <p:sldId id="972" r:id="rId5"/>
    <p:sldId id="939" r:id="rId6"/>
    <p:sldId id="931" r:id="rId7"/>
    <p:sldId id="980" r:id="rId8"/>
    <p:sldId id="329" r:id="rId9"/>
    <p:sldId id="946" r:id="rId10"/>
    <p:sldId id="330" r:id="rId11"/>
    <p:sldId id="941" r:id="rId12"/>
    <p:sldId id="34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35D"/>
    <a:srgbClr val="6583C1"/>
    <a:srgbClr val="FFCF61"/>
    <a:srgbClr val="486398"/>
    <a:srgbClr val="EE5A8E"/>
    <a:srgbClr val="364682"/>
    <a:srgbClr val="6785C3"/>
    <a:srgbClr val="68A492"/>
    <a:srgbClr val="A4ABFB"/>
    <a:srgbClr val="87A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4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7638446" y="457200"/>
            <a:ext cx="4553554" cy="6400800"/>
          </a:xfrm>
          <a:custGeom>
            <a:avLst/>
            <a:gdLst>
              <a:gd name="connsiteX0" fmla="*/ 4248009 w 4553554"/>
              <a:gd name="connsiteY0" fmla="*/ 0 h 6400800"/>
              <a:gd name="connsiteX1" fmla="*/ 4466611 w 4553554"/>
              <a:gd name="connsiteY1" fmla="*/ 5528 h 6400800"/>
              <a:gd name="connsiteX2" fmla="*/ 4553554 w 4553554"/>
              <a:gd name="connsiteY2" fmla="*/ 12139 h 6400800"/>
              <a:gd name="connsiteX3" fmla="*/ 4553554 w 4553554"/>
              <a:gd name="connsiteY3" fmla="*/ 6400800 h 6400800"/>
              <a:gd name="connsiteX4" fmla="*/ 590436 w 4553554"/>
              <a:gd name="connsiteY4" fmla="*/ 6400800 h 6400800"/>
              <a:gd name="connsiteX5" fmla="*/ 512712 w 4553554"/>
              <a:gd name="connsiteY5" fmla="*/ 6272863 h 6400800"/>
              <a:gd name="connsiteX6" fmla="*/ 0 w 4553554"/>
              <a:gd name="connsiteY6" fmla="*/ 4248009 h 6400800"/>
              <a:gd name="connsiteX7" fmla="*/ 4248009 w 4553554"/>
              <a:gd name="connsiteY7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554" h="6400800">
                <a:moveTo>
                  <a:pt x="4248009" y="0"/>
                </a:moveTo>
                <a:cubicBezTo>
                  <a:pt x="4321325" y="0"/>
                  <a:pt x="4394207" y="1858"/>
                  <a:pt x="4466611" y="5528"/>
                </a:cubicBezTo>
                <a:lnTo>
                  <a:pt x="4553554" y="12139"/>
                </a:lnTo>
                <a:lnTo>
                  <a:pt x="4553554" y="6400800"/>
                </a:lnTo>
                <a:lnTo>
                  <a:pt x="590436" y="6400800"/>
                </a:lnTo>
                <a:lnTo>
                  <a:pt x="512712" y="6272863"/>
                </a:lnTo>
                <a:cubicBezTo>
                  <a:pt x="185733" y="5670948"/>
                  <a:pt x="0" y="4981169"/>
                  <a:pt x="0" y="4248009"/>
                </a:cubicBezTo>
                <a:cubicBezTo>
                  <a:pt x="0" y="1901898"/>
                  <a:pt x="1901898" y="0"/>
                  <a:pt x="4248009" y="0"/>
                </a:cubicBezTo>
                <a:close/>
              </a:path>
            </a:pathLst>
          </a:custGeom>
          <a:solidFill>
            <a:srgbClr val="486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7701549" y="1518718"/>
            <a:ext cx="4490451" cy="5339282"/>
          </a:xfrm>
          <a:custGeom>
            <a:avLst/>
            <a:gdLst>
              <a:gd name="connsiteX0" fmla="*/ 3552688 w 4490451"/>
              <a:gd name="connsiteY0" fmla="*/ 0 h 5339282"/>
              <a:gd name="connsiteX1" fmla="*/ 4440560 w 4490451"/>
              <a:gd name="connsiteY1" fmla="*/ 111848 h 5339282"/>
              <a:gd name="connsiteX2" fmla="*/ 4490451 w 4490451"/>
              <a:gd name="connsiteY2" fmla="*/ 126016 h 5339282"/>
              <a:gd name="connsiteX3" fmla="*/ 4490451 w 4490451"/>
              <a:gd name="connsiteY3" fmla="*/ 5339282 h 5339282"/>
              <a:gd name="connsiteX4" fmla="*/ 485394 w 4490451"/>
              <a:gd name="connsiteY4" fmla="*/ 5339282 h 5339282"/>
              <a:gd name="connsiteX5" fmla="*/ 428791 w 4490451"/>
              <a:gd name="connsiteY5" fmla="*/ 5246110 h 5339282"/>
              <a:gd name="connsiteX6" fmla="*/ 0 w 4490451"/>
              <a:gd name="connsiteY6" fmla="*/ 3552688 h 5339282"/>
              <a:gd name="connsiteX7" fmla="*/ 3552688 w 4490451"/>
              <a:gd name="connsiteY7" fmla="*/ 0 h 53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0451" h="5339282">
                <a:moveTo>
                  <a:pt x="3552688" y="0"/>
                </a:moveTo>
                <a:cubicBezTo>
                  <a:pt x="3859265" y="0"/>
                  <a:pt x="4156773" y="38833"/>
                  <a:pt x="4440560" y="111848"/>
                </a:cubicBezTo>
                <a:lnTo>
                  <a:pt x="4490451" y="126016"/>
                </a:lnTo>
                <a:lnTo>
                  <a:pt x="4490451" y="5339282"/>
                </a:lnTo>
                <a:lnTo>
                  <a:pt x="485394" y="5339282"/>
                </a:lnTo>
                <a:lnTo>
                  <a:pt x="428791" y="5246110"/>
                </a:lnTo>
                <a:cubicBezTo>
                  <a:pt x="155332" y="4742718"/>
                  <a:pt x="0" y="4165843"/>
                  <a:pt x="0" y="3552688"/>
                </a:cubicBezTo>
                <a:cubicBezTo>
                  <a:pt x="0" y="1590593"/>
                  <a:pt x="1590593" y="0"/>
                  <a:pt x="3552688" y="0"/>
                </a:cubicBezTo>
                <a:close/>
              </a:path>
            </a:pathLst>
          </a:custGeom>
          <a:solidFill>
            <a:srgbClr val="65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0706370" y="0"/>
            <a:ext cx="1485630" cy="1048634"/>
          </a:xfrm>
          <a:custGeom>
            <a:avLst/>
            <a:gdLst>
              <a:gd name="connsiteX0" fmla="*/ 0 w 1485630"/>
              <a:gd name="connsiteY0" fmla="*/ 0 h 1048634"/>
              <a:gd name="connsiteX1" fmla="*/ 1485630 w 1485630"/>
              <a:gd name="connsiteY1" fmla="*/ 0 h 1048634"/>
              <a:gd name="connsiteX2" fmla="*/ 1485630 w 1485630"/>
              <a:gd name="connsiteY2" fmla="*/ 1029459 h 1048634"/>
              <a:gd name="connsiteX3" fmla="*/ 1403813 w 1485630"/>
              <a:gd name="connsiteY3" fmla="*/ 1041946 h 1048634"/>
              <a:gd name="connsiteX4" fmla="*/ 1271355 w 1485630"/>
              <a:gd name="connsiteY4" fmla="*/ 1048634 h 1048634"/>
              <a:gd name="connsiteX5" fmla="*/ 2170 w 1485630"/>
              <a:gd name="connsiteY5" fmla="*/ 14219 h 10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5630" h="1048634">
                <a:moveTo>
                  <a:pt x="0" y="0"/>
                </a:moveTo>
                <a:lnTo>
                  <a:pt x="1485630" y="0"/>
                </a:lnTo>
                <a:lnTo>
                  <a:pt x="1485630" y="1029459"/>
                </a:lnTo>
                <a:lnTo>
                  <a:pt x="1403813" y="1041946"/>
                </a:lnTo>
                <a:cubicBezTo>
                  <a:pt x="1360262" y="1046368"/>
                  <a:pt x="1316073" y="1048634"/>
                  <a:pt x="1271355" y="1048634"/>
                </a:cubicBezTo>
                <a:cubicBezTo>
                  <a:pt x="645303" y="1048634"/>
                  <a:pt x="122971" y="604559"/>
                  <a:pt x="2170" y="14219"/>
                </a:cubicBezTo>
                <a:close/>
              </a:path>
            </a:pathLst>
          </a:custGeom>
          <a:solidFill>
            <a:srgbClr val="EE5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7371686" y="5071406"/>
            <a:ext cx="1612692" cy="1612692"/>
          </a:xfrm>
          <a:prstGeom prst="ellipse">
            <a:avLst/>
          </a:prstGeom>
          <a:solidFill>
            <a:srgbClr val="FFC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1" y="0"/>
            <a:ext cx="1118637" cy="1084666"/>
          </a:xfrm>
          <a:custGeom>
            <a:avLst/>
            <a:gdLst>
              <a:gd name="connsiteX0" fmla="*/ 0 w 1118637"/>
              <a:gd name="connsiteY0" fmla="*/ 0 h 1084666"/>
              <a:gd name="connsiteX1" fmla="*/ 1112395 w 1118637"/>
              <a:gd name="connsiteY1" fmla="*/ 0 h 1084666"/>
              <a:gd name="connsiteX2" fmla="*/ 1113593 w 1118637"/>
              <a:gd name="connsiteY2" fmla="*/ 7852 h 1084666"/>
              <a:gd name="connsiteX3" fmla="*/ 1118637 w 1118637"/>
              <a:gd name="connsiteY3" fmla="*/ 107737 h 1084666"/>
              <a:gd name="connsiteX4" fmla="*/ 141708 w 1118637"/>
              <a:gd name="connsiteY4" fmla="*/ 1084666 h 1084666"/>
              <a:gd name="connsiteX5" fmla="*/ 41823 w 1118637"/>
              <a:gd name="connsiteY5" fmla="*/ 1079622 h 1084666"/>
              <a:gd name="connsiteX6" fmla="*/ 0 w 1118637"/>
              <a:gd name="connsiteY6" fmla="*/ 1073240 h 10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637" h="1084666">
                <a:moveTo>
                  <a:pt x="0" y="0"/>
                </a:moveTo>
                <a:lnTo>
                  <a:pt x="1112395" y="0"/>
                </a:lnTo>
                <a:lnTo>
                  <a:pt x="1113593" y="7852"/>
                </a:lnTo>
                <a:cubicBezTo>
                  <a:pt x="1116929" y="40693"/>
                  <a:pt x="1118637" y="74016"/>
                  <a:pt x="1118637" y="107737"/>
                </a:cubicBezTo>
                <a:cubicBezTo>
                  <a:pt x="1118637" y="647280"/>
                  <a:pt x="681251" y="1084666"/>
                  <a:pt x="141708" y="1084666"/>
                </a:cubicBezTo>
                <a:cubicBezTo>
                  <a:pt x="107987" y="1084666"/>
                  <a:pt x="74664" y="1082958"/>
                  <a:pt x="41823" y="1079622"/>
                </a:cubicBezTo>
                <a:lnTo>
                  <a:pt x="0" y="1073240"/>
                </a:lnTo>
                <a:close/>
              </a:path>
            </a:pathLst>
          </a:custGeom>
          <a:solidFill>
            <a:srgbClr val="FFC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单圆角 7"/>
          <p:cNvSpPr/>
          <p:nvPr userDrawn="1"/>
        </p:nvSpPr>
        <p:spPr>
          <a:xfrm>
            <a:off x="0" y="-1"/>
            <a:ext cx="12192000" cy="648000"/>
          </a:xfrm>
          <a:prstGeom prst="round1Rect">
            <a:avLst>
              <a:gd name="adj" fmla="val 0"/>
            </a:avLst>
          </a:prstGeom>
          <a:solidFill>
            <a:srgbClr val="FFC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0" y="1"/>
            <a:ext cx="5215894" cy="4369699"/>
          </a:xfrm>
          <a:custGeom>
            <a:avLst/>
            <a:gdLst>
              <a:gd name="connsiteX0" fmla="*/ 0 w 5215894"/>
              <a:gd name="connsiteY0" fmla="*/ 0 h 4369699"/>
              <a:gd name="connsiteX1" fmla="*/ 5211989 w 5215894"/>
              <a:gd name="connsiteY1" fmla="*/ 0 h 4369699"/>
              <a:gd name="connsiteX2" fmla="*/ 5215894 w 5215894"/>
              <a:gd name="connsiteY2" fmla="*/ 154447 h 4369699"/>
              <a:gd name="connsiteX3" fmla="*/ 1000642 w 5215894"/>
              <a:gd name="connsiteY3" fmla="*/ 4369699 h 4369699"/>
              <a:gd name="connsiteX4" fmla="*/ 151122 w 5215894"/>
              <a:gd name="connsiteY4" fmla="*/ 4284060 h 4369699"/>
              <a:gd name="connsiteX5" fmla="*/ 0 w 5215894"/>
              <a:gd name="connsiteY5" fmla="*/ 4249182 h 436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94" h="4369699">
                <a:moveTo>
                  <a:pt x="0" y="0"/>
                </a:moveTo>
                <a:lnTo>
                  <a:pt x="5211989" y="0"/>
                </a:lnTo>
                <a:lnTo>
                  <a:pt x="5215894" y="154447"/>
                </a:lnTo>
                <a:cubicBezTo>
                  <a:pt x="5215894" y="2482466"/>
                  <a:pt x="3328661" y="4369699"/>
                  <a:pt x="1000642" y="4369699"/>
                </a:cubicBezTo>
                <a:cubicBezTo>
                  <a:pt x="709640" y="4369699"/>
                  <a:pt x="425525" y="4340211"/>
                  <a:pt x="151122" y="4284060"/>
                </a:cubicBezTo>
                <a:lnTo>
                  <a:pt x="0" y="4249182"/>
                </a:lnTo>
                <a:close/>
              </a:path>
            </a:pathLst>
          </a:custGeom>
          <a:solidFill>
            <a:srgbClr val="486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0"/>
            <a:ext cx="4495894" cy="4000500"/>
          </a:xfrm>
          <a:custGeom>
            <a:avLst/>
            <a:gdLst>
              <a:gd name="connsiteX0" fmla="*/ 0 w 4495894"/>
              <a:gd name="connsiteY0" fmla="*/ 0 h 4000500"/>
              <a:gd name="connsiteX1" fmla="*/ 4487937 w 4495894"/>
              <a:gd name="connsiteY1" fmla="*/ 0 h 4000500"/>
              <a:gd name="connsiteX2" fmla="*/ 4495894 w 4495894"/>
              <a:gd name="connsiteY2" fmla="*/ 157584 h 4000500"/>
              <a:gd name="connsiteX3" fmla="*/ 652978 w 4495894"/>
              <a:gd name="connsiteY3" fmla="*/ 4000500 h 4000500"/>
              <a:gd name="connsiteX4" fmla="*/ 67740 w 4495894"/>
              <a:gd name="connsiteY4" fmla="*/ 3956221 h 4000500"/>
              <a:gd name="connsiteX5" fmla="*/ 0 w 4495894"/>
              <a:gd name="connsiteY5" fmla="*/ 3944124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94" h="4000500">
                <a:moveTo>
                  <a:pt x="0" y="0"/>
                </a:moveTo>
                <a:lnTo>
                  <a:pt x="4487937" y="0"/>
                </a:lnTo>
                <a:lnTo>
                  <a:pt x="4495894" y="157584"/>
                </a:lnTo>
                <a:cubicBezTo>
                  <a:pt x="4495894" y="2279968"/>
                  <a:pt x="2775362" y="4000500"/>
                  <a:pt x="652978" y="4000500"/>
                </a:cubicBezTo>
                <a:cubicBezTo>
                  <a:pt x="454005" y="4000500"/>
                  <a:pt x="258563" y="3985378"/>
                  <a:pt x="67740" y="3956221"/>
                </a:cubicBezTo>
                <a:lnTo>
                  <a:pt x="0" y="3944124"/>
                </a:lnTo>
                <a:close/>
              </a:path>
            </a:pathLst>
          </a:custGeom>
          <a:solidFill>
            <a:srgbClr val="65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0863926" y="5901404"/>
            <a:ext cx="1328075" cy="956596"/>
          </a:xfrm>
          <a:custGeom>
            <a:avLst/>
            <a:gdLst>
              <a:gd name="connsiteX0" fmla="*/ 1002715 w 1328075"/>
              <a:gd name="connsiteY0" fmla="*/ 0 h 956596"/>
              <a:gd name="connsiteX1" fmla="*/ 1301621 w 1328075"/>
              <a:gd name="connsiteY1" fmla="*/ 45191 h 956596"/>
              <a:gd name="connsiteX2" fmla="*/ 1328075 w 1328075"/>
              <a:gd name="connsiteY2" fmla="*/ 54873 h 956596"/>
              <a:gd name="connsiteX3" fmla="*/ 1328075 w 1328075"/>
              <a:gd name="connsiteY3" fmla="*/ 956596 h 956596"/>
              <a:gd name="connsiteX4" fmla="*/ 0 w 1328075"/>
              <a:gd name="connsiteY4" fmla="*/ 956596 h 956596"/>
              <a:gd name="connsiteX5" fmla="*/ 2737 w 1328075"/>
              <a:gd name="connsiteY5" fmla="*/ 902396 h 956596"/>
              <a:gd name="connsiteX6" fmla="*/ 1002715 w 1328075"/>
              <a:gd name="connsiteY6" fmla="*/ 0 h 9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8075" h="956596">
                <a:moveTo>
                  <a:pt x="1002715" y="0"/>
                </a:moveTo>
                <a:cubicBezTo>
                  <a:pt x="1106804" y="0"/>
                  <a:pt x="1207197" y="15822"/>
                  <a:pt x="1301621" y="45191"/>
                </a:cubicBezTo>
                <a:lnTo>
                  <a:pt x="1328075" y="54873"/>
                </a:lnTo>
                <a:lnTo>
                  <a:pt x="1328075" y="956596"/>
                </a:lnTo>
                <a:lnTo>
                  <a:pt x="0" y="956596"/>
                </a:lnTo>
                <a:lnTo>
                  <a:pt x="2737" y="902396"/>
                </a:lnTo>
                <a:cubicBezTo>
                  <a:pt x="54211" y="395534"/>
                  <a:pt x="482272" y="0"/>
                  <a:pt x="1002715" y="0"/>
                </a:cubicBezTo>
                <a:close/>
              </a:path>
            </a:pathLst>
          </a:custGeom>
          <a:solidFill>
            <a:srgbClr val="EE5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0" y="2"/>
            <a:ext cx="2875945" cy="2409369"/>
          </a:xfrm>
          <a:custGeom>
            <a:avLst/>
            <a:gdLst>
              <a:gd name="connsiteX0" fmla="*/ 0 w 5215894"/>
              <a:gd name="connsiteY0" fmla="*/ 0 h 4369699"/>
              <a:gd name="connsiteX1" fmla="*/ 5211989 w 5215894"/>
              <a:gd name="connsiteY1" fmla="*/ 0 h 4369699"/>
              <a:gd name="connsiteX2" fmla="*/ 5215894 w 5215894"/>
              <a:gd name="connsiteY2" fmla="*/ 154447 h 4369699"/>
              <a:gd name="connsiteX3" fmla="*/ 1000642 w 5215894"/>
              <a:gd name="connsiteY3" fmla="*/ 4369699 h 4369699"/>
              <a:gd name="connsiteX4" fmla="*/ 151122 w 5215894"/>
              <a:gd name="connsiteY4" fmla="*/ 4284060 h 4369699"/>
              <a:gd name="connsiteX5" fmla="*/ 0 w 5215894"/>
              <a:gd name="connsiteY5" fmla="*/ 4249182 h 436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5894" h="4369699">
                <a:moveTo>
                  <a:pt x="0" y="0"/>
                </a:moveTo>
                <a:lnTo>
                  <a:pt x="5211989" y="0"/>
                </a:lnTo>
                <a:lnTo>
                  <a:pt x="5215894" y="154447"/>
                </a:lnTo>
                <a:cubicBezTo>
                  <a:pt x="5215894" y="2482466"/>
                  <a:pt x="3328661" y="4369699"/>
                  <a:pt x="1000642" y="4369699"/>
                </a:cubicBezTo>
                <a:cubicBezTo>
                  <a:pt x="709640" y="4369699"/>
                  <a:pt x="425525" y="4340211"/>
                  <a:pt x="151122" y="4284060"/>
                </a:cubicBezTo>
                <a:lnTo>
                  <a:pt x="0" y="4249182"/>
                </a:lnTo>
                <a:close/>
              </a:path>
            </a:pathLst>
          </a:custGeom>
          <a:solidFill>
            <a:srgbClr val="486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0"/>
            <a:ext cx="2478950" cy="2205799"/>
          </a:xfrm>
          <a:custGeom>
            <a:avLst/>
            <a:gdLst>
              <a:gd name="connsiteX0" fmla="*/ 0 w 4495894"/>
              <a:gd name="connsiteY0" fmla="*/ 0 h 4000500"/>
              <a:gd name="connsiteX1" fmla="*/ 4487937 w 4495894"/>
              <a:gd name="connsiteY1" fmla="*/ 0 h 4000500"/>
              <a:gd name="connsiteX2" fmla="*/ 4495894 w 4495894"/>
              <a:gd name="connsiteY2" fmla="*/ 157584 h 4000500"/>
              <a:gd name="connsiteX3" fmla="*/ 652978 w 4495894"/>
              <a:gd name="connsiteY3" fmla="*/ 4000500 h 4000500"/>
              <a:gd name="connsiteX4" fmla="*/ 67740 w 4495894"/>
              <a:gd name="connsiteY4" fmla="*/ 3956221 h 4000500"/>
              <a:gd name="connsiteX5" fmla="*/ 0 w 4495894"/>
              <a:gd name="connsiteY5" fmla="*/ 3944124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94" h="4000500">
                <a:moveTo>
                  <a:pt x="0" y="0"/>
                </a:moveTo>
                <a:lnTo>
                  <a:pt x="4487937" y="0"/>
                </a:lnTo>
                <a:lnTo>
                  <a:pt x="4495894" y="157584"/>
                </a:lnTo>
                <a:cubicBezTo>
                  <a:pt x="4495894" y="2279968"/>
                  <a:pt x="2775362" y="4000500"/>
                  <a:pt x="652978" y="4000500"/>
                </a:cubicBezTo>
                <a:cubicBezTo>
                  <a:pt x="454005" y="4000500"/>
                  <a:pt x="258563" y="3985378"/>
                  <a:pt x="67740" y="3956221"/>
                </a:cubicBezTo>
                <a:lnTo>
                  <a:pt x="0" y="3944124"/>
                </a:lnTo>
                <a:close/>
              </a:path>
            </a:pathLst>
          </a:custGeom>
          <a:solidFill>
            <a:srgbClr val="658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0863926" y="5901404"/>
            <a:ext cx="1328075" cy="956596"/>
          </a:xfrm>
          <a:custGeom>
            <a:avLst/>
            <a:gdLst>
              <a:gd name="connsiteX0" fmla="*/ 1002715 w 1328075"/>
              <a:gd name="connsiteY0" fmla="*/ 0 h 956596"/>
              <a:gd name="connsiteX1" fmla="*/ 1301621 w 1328075"/>
              <a:gd name="connsiteY1" fmla="*/ 45191 h 956596"/>
              <a:gd name="connsiteX2" fmla="*/ 1328075 w 1328075"/>
              <a:gd name="connsiteY2" fmla="*/ 54873 h 956596"/>
              <a:gd name="connsiteX3" fmla="*/ 1328075 w 1328075"/>
              <a:gd name="connsiteY3" fmla="*/ 956596 h 956596"/>
              <a:gd name="connsiteX4" fmla="*/ 0 w 1328075"/>
              <a:gd name="connsiteY4" fmla="*/ 956596 h 956596"/>
              <a:gd name="connsiteX5" fmla="*/ 2737 w 1328075"/>
              <a:gd name="connsiteY5" fmla="*/ 902396 h 956596"/>
              <a:gd name="connsiteX6" fmla="*/ 1002715 w 1328075"/>
              <a:gd name="connsiteY6" fmla="*/ 0 h 95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8075" h="956596">
                <a:moveTo>
                  <a:pt x="1002715" y="0"/>
                </a:moveTo>
                <a:cubicBezTo>
                  <a:pt x="1106804" y="0"/>
                  <a:pt x="1207197" y="15822"/>
                  <a:pt x="1301621" y="45191"/>
                </a:cubicBezTo>
                <a:lnTo>
                  <a:pt x="1328075" y="54873"/>
                </a:lnTo>
                <a:lnTo>
                  <a:pt x="1328075" y="956596"/>
                </a:lnTo>
                <a:lnTo>
                  <a:pt x="0" y="956596"/>
                </a:lnTo>
                <a:lnTo>
                  <a:pt x="2737" y="902396"/>
                </a:lnTo>
                <a:cubicBezTo>
                  <a:pt x="54211" y="395534"/>
                  <a:pt x="482272" y="0"/>
                  <a:pt x="1002715" y="0"/>
                </a:cubicBezTo>
                <a:close/>
              </a:path>
            </a:pathLst>
          </a:custGeom>
          <a:solidFill>
            <a:srgbClr val="EE5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/>
        </p:nvSpPr>
        <p:spPr>
          <a:xfrm>
            <a:off x="348343" y="3802743"/>
            <a:ext cx="1567170" cy="1567170"/>
          </a:xfrm>
          <a:prstGeom prst="ellipse">
            <a:avLst/>
          </a:prstGeom>
          <a:solidFill>
            <a:srgbClr val="FFC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86F63-7C53-49DD-9D28-0DF08163A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074EB-684E-4401-A7E6-3B1FF8929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www.wps.cn/officeDocument/2018/webExtension" Target="../webExtensions/webExtension1.xml" TargetMode="External"/><Relationship Id="rId1" Type="http://www.wps.cn/officeDocument/2018/webExtension" Target="../webExtensions/webExtension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0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otation-marks_897"/>
          <p:cNvSpPr>
            <a:spLocks noChangeAspect="1"/>
          </p:cNvSpPr>
          <p:nvPr/>
        </p:nvSpPr>
        <p:spPr bwMode="auto">
          <a:xfrm>
            <a:off x="5595816" y="3101869"/>
            <a:ext cx="1066688" cy="990017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rgbClr val="36468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quotation-marks_897"/>
          <p:cNvSpPr>
            <a:spLocks noChangeAspect="1"/>
          </p:cNvSpPr>
          <p:nvPr/>
        </p:nvSpPr>
        <p:spPr bwMode="auto">
          <a:xfrm flipH="1" flipV="1">
            <a:off x="906108" y="1174022"/>
            <a:ext cx="1066688" cy="990017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rgbClr val="36468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8637" y="1669031"/>
            <a:ext cx="6307281" cy="203136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长宁区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dirty="0">
                <a:solidFill>
                  <a:srgbClr val="FFCF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求职能力实训营</a:t>
            </a:r>
            <a:endParaRPr lang="zh-CN" altLang="en-US" sz="6600" b="1" dirty="0">
              <a:solidFill>
                <a:srgbClr val="FFCF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18637" y="5296192"/>
            <a:ext cx="3030407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微软雅黑 Light" panose="020B0502040204020203" pitchFamily="34" charset="-122"/>
              <a:buChar char="－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长宁区就业促进中心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微软雅黑 Light" panose="020B0502040204020203" pitchFamily="34" charset="-122"/>
              <a:buChar char="－"/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素职业指导工作室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18870" y="4168775"/>
            <a:ext cx="6396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年上海商学院专场（第二期）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675130" flipH="1">
            <a:off x="7366217" y="1385400"/>
            <a:ext cx="1504556" cy="1314022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8419835" y="2744135"/>
            <a:ext cx="3734009" cy="3178298"/>
          </a:xfrm>
          <a:custGeom>
            <a:avLst/>
            <a:gdLst>
              <a:gd name="connsiteX0" fmla="*/ 0 w 590550"/>
              <a:gd name="connsiteY0" fmla="*/ 0 h 742950"/>
              <a:gd name="connsiteX1" fmla="*/ 76200 w 590550"/>
              <a:gd name="connsiteY1" fmla="*/ 114300 h 742950"/>
              <a:gd name="connsiteX2" fmla="*/ 114300 w 590550"/>
              <a:gd name="connsiteY2" fmla="*/ 190500 h 742950"/>
              <a:gd name="connsiteX3" fmla="*/ 209550 w 590550"/>
              <a:gd name="connsiteY3" fmla="*/ 304800 h 742950"/>
              <a:gd name="connsiteX4" fmla="*/ 304800 w 590550"/>
              <a:gd name="connsiteY4" fmla="*/ 438150 h 742950"/>
              <a:gd name="connsiteX5" fmla="*/ 381000 w 590550"/>
              <a:gd name="connsiteY5" fmla="*/ 533400 h 742950"/>
              <a:gd name="connsiteX6" fmla="*/ 457200 w 590550"/>
              <a:gd name="connsiteY6" fmla="*/ 609600 h 742950"/>
              <a:gd name="connsiteX7" fmla="*/ 533400 w 590550"/>
              <a:gd name="connsiteY7" fmla="*/ 704850 h 742950"/>
              <a:gd name="connsiteX8" fmla="*/ 590550 w 590550"/>
              <a:gd name="connsiteY8" fmla="*/ 742950 h 742950"/>
              <a:gd name="connsiteX0-1" fmla="*/ 0 w 590550"/>
              <a:gd name="connsiteY0-2" fmla="*/ 0 h 742950"/>
              <a:gd name="connsiteX1-3" fmla="*/ 76200 w 590550"/>
              <a:gd name="connsiteY1-4" fmla="*/ 114300 h 742950"/>
              <a:gd name="connsiteX2-5" fmla="*/ 114300 w 590550"/>
              <a:gd name="connsiteY2-6" fmla="*/ 190500 h 742950"/>
              <a:gd name="connsiteX3-7" fmla="*/ 304800 w 590550"/>
              <a:gd name="connsiteY3-8" fmla="*/ 438150 h 742950"/>
              <a:gd name="connsiteX4-9" fmla="*/ 381000 w 590550"/>
              <a:gd name="connsiteY4-10" fmla="*/ 533400 h 742950"/>
              <a:gd name="connsiteX5-11" fmla="*/ 457200 w 590550"/>
              <a:gd name="connsiteY5-12" fmla="*/ 609600 h 742950"/>
              <a:gd name="connsiteX6-13" fmla="*/ 533400 w 590550"/>
              <a:gd name="connsiteY6-14" fmla="*/ 704850 h 742950"/>
              <a:gd name="connsiteX7-15" fmla="*/ 590550 w 590550"/>
              <a:gd name="connsiteY7-16" fmla="*/ 742950 h 742950"/>
              <a:gd name="connsiteX0-17" fmla="*/ 0 w 590550"/>
              <a:gd name="connsiteY0-18" fmla="*/ 0 h 742950"/>
              <a:gd name="connsiteX1-19" fmla="*/ 76200 w 590550"/>
              <a:gd name="connsiteY1-20" fmla="*/ 114300 h 742950"/>
              <a:gd name="connsiteX2-21" fmla="*/ 304800 w 590550"/>
              <a:gd name="connsiteY2-22" fmla="*/ 438150 h 742950"/>
              <a:gd name="connsiteX3-23" fmla="*/ 381000 w 590550"/>
              <a:gd name="connsiteY3-24" fmla="*/ 533400 h 742950"/>
              <a:gd name="connsiteX4-25" fmla="*/ 457200 w 590550"/>
              <a:gd name="connsiteY4-26" fmla="*/ 609600 h 742950"/>
              <a:gd name="connsiteX5-27" fmla="*/ 533400 w 590550"/>
              <a:gd name="connsiteY5-28" fmla="*/ 704850 h 742950"/>
              <a:gd name="connsiteX6-29" fmla="*/ 590550 w 590550"/>
              <a:gd name="connsiteY6-30" fmla="*/ 742950 h 742950"/>
              <a:gd name="connsiteX0-31" fmla="*/ 0 w 590550"/>
              <a:gd name="connsiteY0-32" fmla="*/ 0 h 742950"/>
              <a:gd name="connsiteX1-33" fmla="*/ 304800 w 590550"/>
              <a:gd name="connsiteY1-34" fmla="*/ 438150 h 742950"/>
              <a:gd name="connsiteX2-35" fmla="*/ 381000 w 590550"/>
              <a:gd name="connsiteY2-36" fmla="*/ 533400 h 742950"/>
              <a:gd name="connsiteX3-37" fmla="*/ 457200 w 590550"/>
              <a:gd name="connsiteY3-38" fmla="*/ 609600 h 742950"/>
              <a:gd name="connsiteX4-39" fmla="*/ 533400 w 590550"/>
              <a:gd name="connsiteY4-40" fmla="*/ 704850 h 742950"/>
              <a:gd name="connsiteX5-41" fmla="*/ 590550 w 590550"/>
              <a:gd name="connsiteY5-42" fmla="*/ 742950 h 742950"/>
              <a:gd name="connsiteX0-43" fmla="*/ 0 w 590550"/>
              <a:gd name="connsiteY0-44" fmla="*/ 0 h 742950"/>
              <a:gd name="connsiteX1-45" fmla="*/ 547948 w 590550"/>
              <a:gd name="connsiteY1-46" fmla="*/ 312712 h 742950"/>
              <a:gd name="connsiteX2-47" fmla="*/ 381000 w 590550"/>
              <a:gd name="connsiteY2-48" fmla="*/ 533400 h 742950"/>
              <a:gd name="connsiteX3-49" fmla="*/ 457200 w 590550"/>
              <a:gd name="connsiteY3-50" fmla="*/ 609600 h 742950"/>
              <a:gd name="connsiteX4-51" fmla="*/ 533400 w 590550"/>
              <a:gd name="connsiteY4-52" fmla="*/ 704850 h 742950"/>
              <a:gd name="connsiteX5-53" fmla="*/ 590550 w 590550"/>
              <a:gd name="connsiteY5-54" fmla="*/ 742950 h 742950"/>
              <a:gd name="connsiteX0-55" fmla="*/ 0 w 590550"/>
              <a:gd name="connsiteY0-56" fmla="*/ 0 h 742950"/>
              <a:gd name="connsiteX1-57" fmla="*/ 547948 w 590550"/>
              <a:gd name="connsiteY1-58" fmla="*/ 312712 h 742950"/>
              <a:gd name="connsiteX2-59" fmla="*/ 381000 w 590550"/>
              <a:gd name="connsiteY2-60" fmla="*/ 533400 h 742950"/>
              <a:gd name="connsiteX3-61" fmla="*/ 457200 w 590550"/>
              <a:gd name="connsiteY3-62" fmla="*/ 609600 h 742950"/>
              <a:gd name="connsiteX4-63" fmla="*/ 533400 w 590550"/>
              <a:gd name="connsiteY4-64" fmla="*/ 704850 h 742950"/>
              <a:gd name="connsiteX5-65" fmla="*/ 590550 w 590550"/>
              <a:gd name="connsiteY5-66" fmla="*/ 742950 h 742950"/>
              <a:gd name="connsiteX0-67" fmla="*/ 0 w 590550"/>
              <a:gd name="connsiteY0-68" fmla="*/ 0 h 742950"/>
              <a:gd name="connsiteX1-69" fmla="*/ 547948 w 590550"/>
              <a:gd name="connsiteY1-70" fmla="*/ 312712 h 742950"/>
              <a:gd name="connsiteX2-71" fmla="*/ 294161 w 590550"/>
              <a:gd name="connsiteY2-72" fmla="*/ 627478 h 742950"/>
              <a:gd name="connsiteX3-73" fmla="*/ 457200 w 590550"/>
              <a:gd name="connsiteY3-74" fmla="*/ 609600 h 742950"/>
              <a:gd name="connsiteX4-75" fmla="*/ 533400 w 590550"/>
              <a:gd name="connsiteY4-76" fmla="*/ 704850 h 742950"/>
              <a:gd name="connsiteX5-77" fmla="*/ 590550 w 590550"/>
              <a:gd name="connsiteY5-78" fmla="*/ 742950 h 742950"/>
              <a:gd name="connsiteX0-79" fmla="*/ 0 w 898827"/>
              <a:gd name="connsiteY0-80" fmla="*/ 0 h 783269"/>
              <a:gd name="connsiteX1-81" fmla="*/ 547948 w 898827"/>
              <a:gd name="connsiteY1-82" fmla="*/ 312712 h 783269"/>
              <a:gd name="connsiteX2-83" fmla="*/ 294161 w 898827"/>
              <a:gd name="connsiteY2-84" fmla="*/ 627478 h 783269"/>
              <a:gd name="connsiteX3-85" fmla="*/ 457200 w 898827"/>
              <a:gd name="connsiteY3-86" fmla="*/ 609600 h 783269"/>
              <a:gd name="connsiteX4-87" fmla="*/ 533400 w 898827"/>
              <a:gd name="connsiteY4-88" fmla="*/ 704850 h 783269"/>
              <a:gd name="connsiteX5-89" fmla="*/ 898827 w 898827"/>
              <a:gd name="connsiteY5-90" fmla="*/ 783269 h 783269"/>
              <a:gd name="connsiteX0-91" fmla="*/ 0 w 846724"/>
              <a:gd name="connsiteY0-92" fmla="*/ 0 h 783269"/>
              <a:gd name="connsiteX1-93" fmla="*/ 547948 w 846724"/>
              <a:gd name="connsiteY1-94" fmla="*/ 312712 h 783269"/>
              <a:gd name="connsiteX2-95" fmla="*/ 294161 w 846724"/>
              <a:gd name="connsiteY2-96" fmla="*/ 627478 h 783269"/>
              <a:gd name="connsiteX3-97" fmla="*/ 457200 w 846724"/>
              <a:gd name="connsiteY3-98" fmla="*/ 609600 h 783269"/>
              <a:gd name="connsiteX4-99" fmla="*/ 533400 w 846724"/>
              <a:gd name="connsiteY4-100" fmla="*/ 704850 h 783269"/>
              <a:gd name="connsiteX5-101" fmla="*/ 846724 w 846724"/>
              <a:gd name="connsiteY5-102" fmla="*/ 783269 h 783269"/>
              <a:gd name="connsiteX0-103" fmla="*/ 0 w 846724"/>
              <a:gd name="connsiteY0-104" fmla="*/ 0 h 783269"/>
              <a:gd name="connsiteX1-105" fmla="*/ 534922 w 846724"/>
              <a:gd name="connsiteY1-106" fmla="*/ 312712 h 783269"/>
              <a:gd name="connsiteX2-107" fmla="*/ 294161 w 846724"/>
              <a:gd name="connsiteY2-108" fmla="*/ 627478 h 783269"/>
              <a:gd name="connsiteX3-109" fmla="*/ 457200 w 846724"/>
              <a:gd name="connsiteY3-110" fmla="*/ 609600 h 783269"/>
              <a:gd name="connsiteX4-111" fmla="*/ 533400 w 846724"/>
              <a:gd name="connsiteY4-112" fmla="*/ 704850 h 783269"/>
              <a:gd name="connsiteX5-113" fmla="*/ 846724 w 846724"/>
              <a:gd name="connsiteY5-114" fmla="*/ 783269 h 783269"/>
              <a:gd name="connsiteX0-115" fmla="*/ 0 w 851066"/>
              <a:gd name="connsiteY0-116" fmla="*/ 0 h 747430"/>
              <a:gd name="connsiteX1-117" fmla="*/ 539264 w 851066"/>
              <a:gd name="connsiteY1-118" fmla="*/ 276873 h 747430"/>
              <a:gd name="connsiteX2-119" fmla="*/ 298503 w 851066"/>
              <a:gd name="connsiteY2-120" fmla="*/ 591639 h 747430"/>
              <a:gd name="connsiteX3-121" fmla="*/ 461542 w 851066"/>
              <a:gd name="connsiteY3-122" fmla="*/ 573761 h 747430"/>
              <a:gd name="connsiteX4-123" fmla="*/ 537742 w 851066"/>
              <a:gd name="connsiteY4-124" fmla="*/ 669011 h 747430"/>
              <a:gd name="connsiteX5-125" fmla="*/ 851066 w 851066"/>
              <a:gd name="connsiteY5-126" fmla="*/ 747430 h 747430"/>
              <a:gd name="connsiteX0-127" fmla="*/ 0 w 851066"/>
              <a:gd name="connsiteY0-128" fmla="*/ 0 h 747430"/>
              <a:gd name="connsiteX1-129" fmla="*/ 539264 w 851066"/>
              <a:gd name="connsiteY1-130" fmla="*/ 276873 h 747430"/>
              <a:gd name="connsiteX2-131" fmla="*/ 298503 w 851066"/>
              <a:gd name="connsiteY2-132" fmla="*/ 591639 h 747430"/>
              <a:gd name="connsiteX3-133" fmla="*/ 461542 w 851066"/>
              <a:gd name="connsiteY3-134" fmla="*/ 573761 h 747430"/>
              <a:gd name="connsiteX4-135" fmla="*/ 537742 w 851066"/>
              <a:gd name="connsiteY4-136" fmla="*/ 669011 h 747430"/>
              <a:gd name="connsiteX5-137" fmla="*/ 851066 w 851066"/>
              <a:gd name="connsiteY5-138" fmla="*/ 747430 h 747430"/>
              <a:gd name="connsiteX0-139" fmla="*/ 0 w 851066"/>
              <a:gd name="connsiteY0-140" fmla="*/ 0 h 747430"/>
              <a:gd name="connsiteX1-141" fmla="*/ 539264 w 851066"/>
              <a:gd name="connsiteY1-142" fmla="*/ 276873 h 747430"/>
              <a:gd name="connsiteX2-143" fmla="*/ 298503 w 851066"/>
              <a:gd name="connsiteY2-144" fmla="*/ 591639 h 747430"/>
              <a:gd name="connsiteX3-145" fmla="*/ 461542 w 851066"/>
              <a:gd name="connsiteY3-146" fmla="*/ 573761 h 747430"/>
              <a:gd name="connsiteX4-147" fmla="*/ 537742 w 851066"/>
              <a:gd name="connsiteY4-148" fmla="*/ 669011 h 747430"/>
              <a:gd name="connsiteX5-149" fmla="*/ 851066 w 851066"/>
              <a:gd name="connsiteY5-150" fmla="*/ 747430 h 747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851066" h="747430">
                <a:moveTo>
                  <a:pt x="0" y="0"/>
                </a:moveTo>
                <a:cubicBezTo>
                  <a:pt x="52391" y="435752"/>
                  <a:pt x="489514" y="178267"/>
                  <a:pt x="539264" y="276873"/>
                </a:cubicBezTo>
                <a:cubicBezTo>
                  <a:pt x="589015" y="375480"/>
                  <a:pt x="311457" y="542158"/>
                  <a:pt x="298503" y="591639"/>
                </a:cubicBezTo>
                <a:cubicBezTo>
                  <a:pt x="285549" y="641120"/>
                  <a:pt x="421669" y="560866"/>
                  <a:pt x="461542" y="573761"/>
                </a:cubicBezTo>
                <a:cubicBezTo>
                  <a:pt x="501415" y="586656"/>
                  <a:pt x="508991" y="640260"/>
                  <a:pt x="537742" y="669011"/>
                </a:cubicBezTo>
                <a:cubicBezTo>
                  <a:pt x="553931" y="685200"/>
                  <a:pt x="851066" y="747430"/>
                  <a:pt x="851066" y="747430"/>
                </a:cubicBezTo>
              </a:path>
            </a:pathLst>
          </a:custGeom>
          <a:noFill/>
          <a:ln w="34925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196340" y="3857358"/>
            <a:ext cx="1399271" cy="113572"/>
            <a:chOff x="1196340" y="3857358"/>
            <a:chExt cx="1399271" cy="113572"/>
          </a:xfrm>
          <a:solidFill>
            <a:srgbClr val="364682"/>
          </a:solidFill>
        </p:grpSpPr>
        <p:sp>
          <p:nvSpPr>
            <p:cNvPr id="25" name="椭圆 24"/>
            <p:cNvSpPr/>
            <p:nvPr/>
          </p:nvSpPr>
          <p:spPr>
            <a:xfrm>
              <a:off x="119634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45348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71062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96776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22490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482039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 descr="重返校园,脑风暴,灵感,粉笔画,水平画幅,无人,书页,箭头符号,方向,想法"/>
          <p:cNvSpPr/>
          <p:nvPr/>
        </p:nvSpPr>
        <p:spPr>
          <a:xfrm>
            <a:off x="5906679" y="1061129"/>
            <a:ext cx="6285321" cy="5796871"/>
          </a:xfrm>
          <a:custGeom>
            <a:avLst/>
            <a:gdLst>
              <a:gd name="connsiteX0" fmla="*/ 4891315 w 6285321"/>
              <a:gd name="connsiteY0" fmla="*/ 0 h 5796871"/>
              <a:gd name="connsiteX1" fmla="*/ 6113731 w 6285321"/>
              <a:gd name="connsiteY1" fmla="*/ 153992 h 5796871"/>
              <a:gd name="connsiteX2" fmla="*/ 6285321 w 6285321"/>
              <a:gd name="connsiteY2" fmla="*/ 202718 h 5796871"/>
              <a:gd name="connsiteX3" fmla="*/ 6285321 w 6285321"/>
              <a:gd name="connsiteY3" fmla="*/ 5796871 h 5796871"/>
              <a:gd name="connsiteX4" fmla="*/ 85050 w 6285321"/>
              <a:gd name="connsiteY4" fmla="*/ 5796871 h 5796871"/>
              <a:gd name="connsiteX5" fmla="*/ 56359 w 6285321"/>
              <a:gd name="connsiteY5" fmla="*/ 5636214 h 5796871"/>
              <a:gd name="connsiteX6" fmla="*/ 0 w 6285321"/>
              <a:gd name="connsiteY6" fmla="*/ 4891315 h 5796871"/>
              <a:gd name="connsiteX7" fmla="*/ 4891315 w 6285321"/>
              <a:gd name="connsiteY7" fmla="*/ 0 h 579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321" h="5796871">
                <a:moveTo>
                  <a:pt x="4891315" y="0"/>
                </a:moveTo>
                <a:cubicBezTo>
                  <a:pt x="5313409" y="0"/>
                  <a:pt x="5723015" y="53465"/>
                  <a:pt x="6113731" y="153992"/>
                </a:cubicBezTo>
                <a:lnTo>
                  <a:pt x="6285321" y="202718"/>
                </a:lnTo>
                <a:lnTo>
                  <a:pt x="6285321" y="5796871"/>
                </a:lnTo>
                <a:lnTo>
                  <a:pt x="85050" y="5796871"/>
                </a:lnTo>
                <a:lnTo>
                  <a:pt x="56359" y="5636214"/>
                </a:lnTo>
                <a:cubicBezTo>
                  <a:pt x="19248" y="5393332"/>
                  <a:pt x="0" y="5144571"/>
                  <a:pt x="0" y="4891315"/>
                </a:cubicBezTo>
                <a:cubicBezTo>
                  <a:pt x="0" y="2189916"/>
                  <a:pt x="2189916" y="0"/>
                  <a:pt x="4891315" y="0"/>
                </a:cubicBezTo>
                <a:close/>
              </a:path>
            </a:pathLst>
          </a:custGeom>
          <a:blipFill rotWithShape="1">
            <a:blip r:embed="rId1" cstate="print"/>
            <a:stretch>
              <a:fillRect b="1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854" y="200115"/>
            <a:ext cx="3670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273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b="1" dirty="0"/>
              <a:t>实训营纪律</a:t>
            </a:r>
            <a:endParaRPr lang="zh-CN" altLang="en-US" b="1" dirty="0"/>
          </a:p>
        </p:txBody>
      </p:sp>
      <p:sp>
        <p:nvSpPr>
          <p:cNvPr id="23" name="文本框 22"/>
          <p:cNvSpPr txBox="1"/>
          <p:nvPr/>
        </p:nvSpPr>
        <p:spPr>
          <a:xfrm flipH="1">
            <a:off x="208915" y="2080260"/>
            <a:ext cx="5584825" cy="30137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为了营造更好的实训环境，使大家在舒适的环境中完成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实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训任务，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实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训过程中请大家共同遵守：</a:t>
            </a:r>
            <a:endParaRPr lang="zh-CN" altLang="en-US" sz="2000" b="1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、请遵守课堂纪律，不迟到、不早退，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实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训不得缺席及中途离职，请及时向班主任请假；</a:t>
            </a:r>
            <a:endParaRPr lang="zh-CN" altLang="en-US" sz="2000" b="1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实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训期间学员应主动配合讲师，积极参与讲师所安排的互动活动；</a:t>
            </a:r>
            <a:endParaRPr lang="zh-CN" altLang="en-US" sz="2000" b="1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、为保证各位学员的学习效果，请您认真听讲，便于您在招聘会及求职路演中提升成功率。</a:t>
            </a:r>
            <a:endParaRPr lang="zh-CN" altLang="en-US" sz="2000" b="1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anose="02010600030101010101" pitchFamily="2" charset="-122"/>
              </a:rPr>
              <a:t>谢谢大家的合作！</a:t>
            </a:r>
            <a:endParaRPr lang="zh-CN" altLang="en-US" sz="2000" b="1" dirty="0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26691" y="4111716"/>
            <a:ext cx="5338618" cy="448164"/>
          </a:xfrm>
          <a:prstGeom prst="rect">
            <a:avLst/>
          </a:prstGeom>
          <a:solidFill>
            <a:srgbClr val="FFC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96229" y="4043410"/>
            <a:ext cx="35995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solidFill>
                  <a:srgbClr val="3646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-THANKS-</a:t>
            </a:r>
            <a:endParaRPr lang="en-US" altLang="zh-CN" sz="3200" b="1" dirty="0">
              <a:solidFill>
                <a:srgbClr val="3646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2641" y="2434444"/>
            <a:ext cx="8786719" cy="123110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defRPr sz="6600" b="1">
                <a:solidFill>
                  <a:srgbClr val="50527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8000" dirty="0">
                <a:solidFill>
                  <a:schemeClr val="bg1"/>
                </a:solidFill>
              </a:rPr>
              <a:t>生也有涯 职业无涯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486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8854" y="200115"/>
            <a:ext cx="3670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rgbClr val="273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</a:t>
            </a:r>
            <a:r>
              <a:rPr lang="zh-CN" altLang="en-US" dirty="0">
                <a:solidFill>
                  <a:srgbClr val="273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素职业指导工作室</a:t>
            </a:r>
            <a:endParaRPr lang="zh-CN" altLang="en-US" dirty="0">
              <a:solidFill>
                <a:srgbClr val="27335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57650" y="6202971"/>
            <a:ext cx="4076700" cy="497259"/>
            <a:chOff x="3975100" y="5954444"/>
            <a:chExt cx="4076700" cy="8128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975100" y="5954444"/>
              <a:ext cx="0" cy="8128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051800" y="5954444"/>
              <a:ext cx="0" cy="8128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微信图片_202312071442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960000">
            <a:off x="6252845" y="-638810"/>
            <a:ext cx="6763385" cy="862711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57960" y="1775460"/>
            <a:ext cx="4064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b="1">
                <a:solidFill>
                  <a:schemeClr val="bg1"/>
                </a:solidFill>
              </a:rPr>
              <a:t>来自长宁区就业促进中心</a:t>
            </a:r>
            <a:endParaRPr lang="zh-CN" altLang="en-US" b="1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zh-CN" altLang="en-US">
                <a:solidFill>
                  <a:schemeClr val="bg1"/>
                </a:solidFill>
              </a:rPr>
              <a:t>（公共就业服务机构）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b="1">
                <a:solidFill>
                  <a:schemeClr val="bg1"/>
                </a:solidFill>
              </a:rPr>
              <a:t>主要服务对象：</a:t>
            </a:r>
            <a:r>
              <a:rPr lang="zh-CN" altLang="en-US">
                <a:solidFill>
                  <a:schemeClr val="bg1"/>
                </a:solidFill>
              </a:rPr>
              <a:t>高校毕业生、社区青年等公共就业服务群体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b="1">
                <a:solidFill>
                  <a:schemeClr val="bg1"/>
                </a:solidFill>
              </a:rPr>
              <a:t>服务高校：</a:t>
            </a:r>
            <a:r>
              <a:rPr lang="zh-CN" altLang="en-US">
                <a:solidFill>
                  <a:schemeClr val="bg1"/>
                </a:solidFill>
              </a:rPr>
              <a:t>东华大学、上海工程技术大学、华东政法大学、上海对外经贸大学、上海商学院、上海第二工业大学、上海出版印刷高等学校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-1429385" y="682625"/>
            <a:ext cx="9525000" cy="7001510"/>
          </a:xfrm>
          <a:prstGeom prst="rect">
            <a:avLst/>
          </a:prstGeom>
          <a:ln>
            <a:solidFill>
              <a:srgbClr val="FFFFFF"/>
            </a:solidFill>
          </a:ln>
          <a:extLst>
            <wpswe:webExtensionRef xmlns:wpswe="http://www.wps.cn/officeDocument/2018/webExtension" r:id="rId2"/>
          </a:extLst>
        </p:spPr>
      </p:pic>
      <p:sp>
        <p:nvSpPr>
          <p:cNvPr id="6" name="文本框 5"/>
          <p:cNvSpPr txBox="1"/>
          <p:nvPr/>
        </p:nvSpPr>
        <p:spPr>
          <a:xfrm>
            <a:off x="369570" y="277495"/>
            <a:ext cx="2171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指导覆盖内容：</a:t>
            </a:r>
            <a:endParaRPr lang="zh-CN" altLang="en-US" b="1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8212455" y="277495"/>
            <a:ext cx="2171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指导覆盖类型：</a:t>
            </a:r>
            <a:endParaRPr lang="zh-CN" altLang="en-US" b="1"/>
          </a:p>
        </p:txBody>
      </p:sp>
      <p:sp>
        <p:nvSpPr>
          <p:cNvPr id="46" name="圆角矩形 45"/>
          <p:cNvSpPr/>
          <p:nvPr/>
        </p:nvSpPr>
        <p:spPr>
          <a:xfrm>
            <a:off x="8301990" y="1131570"/>
            <a:ext cx="2561590" cy="64770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一对一咨询</a:t>
            </a:r>
            <a:endParaRPr lang="zh-CN" altLang="en-US" b="1"/>
          </a:p>
        </p:txBody>
      </p:sp>
      <p:sp>
        <p:nvSpPr>
          <p:cNvPr id="47" name="圆角矩形 46"/>
          <p:cNvSpPr/>
          <p:nvPr>
            <p:custDataLst>
              <p:tags r:id="rId5"/>
            </p:custDataLst>
          </p:nvPr>
        </p:nvSpPr>
        <p:spPr>
          <a:xfrm>
            <a:off x="8301990" y="2122805"/>
            <a:ext cx="2561590" cy="64770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企业走访</a:t>
            </a:r>
            <a:endParaRPr lang="zh-CN" altLang="en-US" b="1"/>
          </a:p>
        </p:txBody>
      </p:sp>
      <p:sp>
        <p:nvSpPr>
          <p:cNvPr id="48" name="圆角矩形 47"/>
          <p:cNvSpPr/>
          <p:nvPr>
            <p:custDataLst>
              <p:tags r:id="rId6"/>
            </p:custDataLst>
          </p:nvPr>
        </p:nvSpPr>
        <p:spPr>
          <a:xfrm>
            <a:off x="8301990" y="3114040"/>
            <a:ext cx="2561590" cy="64770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链条式实训营</a:t>
            </a:r>
            <a:endParaRPr lang="zh-CN" altLang="en-US" b="1"/>
          </a:p>
        </p:txBody>
      </p:sp>
      <p:sp>
        <p:nvSpPr>
          <p:cNvPr id="51" name="圆角矩形 50"/>
          <p:cNvSpPr/>
          <p:nvPr>
            <p:custDataLst>
              <p:tags r:id="rId7"/>
            </p:custDataLst>
          </p:nvPr>
        </p:nvSpPr>
        <p:spPr>
          <a:xfrm>
            <a:off x="8301990" y="4105275"/>
            <a:ext cx="2561590" cy="64770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针对性指导课程</a:t>
            </a:r>
            <a:endParaRPr lang="zh-CN" altLang="en-US" b="1"/>
          </a:p>
        </p:txBody>
      </p:sp>
      <p:sp>
        <p:nvSpPr>
          <p:cNvPr id="52" name="圆角矩形 51"/>
          <p:cNvSpPr/>
          <p:nvPr>
            <p:custDataLst>
              <p:tags r:id="rId8"/>
            </p:custDataLst>
          </p:nvPr>
        </p:nvSpPr>
        <p:spPr>
          <a:xfrm>
            <a:off x="8301990" y="5096510"/>
            <a:ext cx="2561590" cy="64770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指导知识输出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>
            <p:custDataLst>
              <p:tags r:id="rId1"/>
            </p:custDataLst>
          </p:nvPr>
        </p:nvSpPr>
        <p:spPr>
          <a:xfrm>
            <a:off x="4963864" y="1727243"/>
            <a:ext cx="720000" cy="720000"/>
          </a:xfrm>
          <a:prstGeom prst="ellipse">
            <a:avLst/>
          </a:prstGeom>
          <a:solidFill>
            <a:srgbClr val="FFCF6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72829"/>
              </a:solidFill>
            </a:endParaRPr>
          </a:p>
        </p:txBody>
      </p:sp>
      <p:sp>
        <p:nvSpPr>
          <p:cNvPr id="20" name="椭圆 19"/>
          <p:cNvSpPr/>
          <p:nvPr>
            <p:custDataLst>
              <p:tags r:id="rId2"/>
            </p:custDataLst>
          </p:nvPr>
        </p:nvSpPr>
        <p:spPr>
          <a:xfrm>
            <a:off x="4963864" y="2949843"/>
            <a:ext cx="720000" cy="720000"/>
          </a:xfrm>
          <a:prstGeom prst="ellipse">
            <a:avLst/>
          </a:prstGeom>
          <a:solidFill>
            <a:srgbClr val="FFCF6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72829"/>
              </a:solidFill>
            </a:endParaRPr>
          </a:p>
        </p:txBody>
      </p:sp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4963864" y="4172443"/>
            <a:ext cx="720000" cy="720000"/>
          </a:xfrm>
          <a:prstGeom prst="ellipse">
            <a:avLst/>
          </a:prstGeom>
          <a:solidFill>
            <a:srgbClr val="FFCF6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72829"/>
              </a:solidFill>
            </a:endParaRPr>
          </a:p>
        </p:txBody>
      </p: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7760211" y="1889194"/>
            <a:ext cx="31089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我将获得什么？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6074225" y="1889194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>
            <p:custDataLst>
              <p:tags r:id="rId6"/>
            </p:custDataLst>
          </p:nvPr>
        </p:nvSpPr>
        <p:spPr>
          <a:xfrm>
            <a:off x="7760212" y="3133636"/>
            <a:ext cx="370002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课程怎么安排？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6074225" y="3133636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>
            <p:custDataLst>
              <p:tags r:id="rId8"/>
            </p:custDataLst>
          </p:nvPr>
        </p:nvSpPr>
        <p:spPr>
          <a:xfrm>
            <a:off x="7760212" y="4378078"/>
            <a:ext cx="410642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我需要做什么？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6074225" y="4378078"/>
            <a:ext cx="131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53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5111002" y="1868692"/>
            <a:ext cx="425724" cy="448645"/>
          </a:xfrm>
          <a:custGeom>
            <a:avLst/>
            <a:gdLst>
              <a:gd name="T0" fmla="*/ 35 w 103"/>
              <a:gd name="T1" fmla="*/ 39 h 104"/>
              <a:gd name="T2" fmla="*/ 37 w 103"/>
              <a:gd name="T3" fmla="*/ 19 h 104"/>
              <a:gd name="T4" fmla="*/ 68 w 103"/>
              <a:gd name="T5" fmla="*/ 20 h 104"/>
              <a:gd name="T6" fmla="*/ 69 w 103"/>
              <a:gd name="T7" fmla="*/ 39 h 104"/>
              <a:gd name="T8" fmla="*/ 72 w 103"/>
              <a:gd name="T9" fmla="*/ 10 h 104"/>
              <a:gd name="T10" fmla="*/ 33 w 103"/>
              <a:gd name="T11" fmla="*/ 8 h 104"/>
              <a:gd name="T12" fmla="*/ 35 w 103"/>
              <a:gd name="T13" fmla="*/ 39 h 104"/>
              <a:gd name="T14" fmla="*/ 5 w 103"/>
              <a:gd name="T15" fmla="*/ 67 h 104"/>
              <a:gd name="T16" fmla="*/ 28 w 103"/>
              <a:gd name="T17" fmla="*/ 59 h 104"/>
              <a:gd name="T18" fmla="*/ 27 w 103"/>
              <a:gd name="T19" fmla="*/ 76 h 104"/>
              <a:gd name="T20" fmla="*/ 31 w 103"/>
              <a:gd name="T21" fmla="*/ 75 h 104"/>
              <a:gd name="T22" fmla="*/ 28 w 103"/>
              <a:gd name="T23" fmla="*/ 78 h 104"/>
              <a:gd name="T24" fmla="*/ 28 w 103"/>
              <a:gd name="T25" fmla="*/ 79 h 104"/>
              <a:gd name="T26" fmla="*/ 40 w 103"/>
              <a:gd name="T27" fmla="*/ 100 h 104"/>
              <a:gd name="T28" fmla="*/ 43 w 103"/>
              <a:gd name="T29" fmla="*/ 102 h 104"/>
              <a:gd name="T30" fmla="*/ 30 w 103"/>
              <a:gd name="T31" fmla="*/ 79 h 104"/>
              <a:gd name="T32" fmla="*/ 35 w 103"/>
              <a:gd name="T33" fmla="*/ 74 h 104"/>
              <a:gd name="T34" fmla="*/ 34 w 103"/>
              <a:gd name="T35" fmla="*/ 73 h 104"/>
              <a:gd name="T36" fmla="*/ 29 w 103"/>
              <a:gd name="T37" fmla="*/ 73 h 104"/>
              <a:gd name="T38" fmla="*/ 29 w 103"/>
              <a:gd name="T39" fmla="*/ 59 h 104"/>
              <a:gd name="T40" fmla="*/ 39 w 103"/>
              <a:gd name="T41" fmla="*/ 53 h 104"/>
              <a:gd name="T42" fmla="*/ 40 w 103"/>
              <a:gd name="T43" fmla="*/ 53 h 104"/>
              <a:gd name="T44" fmla="*/ 40 w 103"/>
              <a:gd name="T45" fmla="*/ 67 h 104"/>
              <a:gd name="T46" fmla="*/ 46 w 103"/>
              <a:gd name="T47" fmla="*/ 83 h 104"/>
              <a:gd name="T48" fmla="*/ 50 w 103"/>
              <a:gd name="T49" fmla="*/ 67 h 104"/>
              <a:gd name="T50" fmla="*/ 48 w 103"/>
              <a:gd name="T51" fmla="*/ 64 h 104"/>
              <a:gd name="T52" fmla="*/ 49 w 103"/>
              <a:gd name="T53" fmla="*/ 60 h 104"/>
              <a:gd name="T54" fmla="*/ 56 w 103"/>
              <a:gd name="T55" fmla="*/ 60 h 104"/>
              <a:gd name="T56" fmla="*/ 58 w 103"/>
              <a:gd name="T57" fmla="*/ 64 h 104"/>
              <a:gd name="T58" fmla="*/ 56 w 103"/>
              <a:gd name="T59" fmla="*/ 67 h 104"/>
              <a:gd name="T60" fmla="*/ 59 w 103"/>
              <a:gd name="T61" fmla="*/ 83 h 104"/>
              <a:gd name="T62" fmla="*/ 65 w 103"/>
              <a:gd name="T63" fmla="*/ 68 h 104"/>
              <a:gd name="T64" fmla="*/ 66 w 103"/>
              <a:gd name="T65" fmla="*/ 54 h 104"/>
              <a:gd name="T66" fmla="*/ 74 w 103"/>
              <a:gd name="T67" fmla="*/ 59 h 104"/>
              <a:gd name="T68" fmla="*/ 75 w 103"/>
              <a:gd name="T69" fmla="*/ 73 h 104"/>
              <a:gd name="T70" fmla="*/ 70 w 103"/>
              <a:gd name="T71" fmla="*/ 73 h 104"/>
              <a:gd name="T72" fmla="*/ 69 w 103"/>
              <a:gd name="T73" fmla="*/ 74 h 104"/>
              <a:gd name="T74" fmla="*/ 74 w 103"/>
              <a:gd name="T75" fmla="*/ 79 h 104"/>
              <a:gd name="T76" fmla="*/ 63 w 103"/>
              <a:gd name="T77" fmla="*/ 98 h 104"/>
              <a:gd name="T78" fmla="*/ 63 w 103"/>
              <a:gd name="T79" fmla="*/ 98 h 104"/>
              <a:gd name="T80" fmla="*/ 63 w 103"/>
              <a:gd name="T81" fmla="*/ 98 h 104"/>
              <a:gd name="T82" fmla="*/ 61 w 103"/>
              <a:gd name="T83" fmla="*/ 102 h 104"/>
              <a:gd name="T84" fmla="*/ 63 w 103"/>
              <a:gd name="T85" fmla="*/ 100 h 104"/>
              <a:gd name="T86" fmla="*/ 76 w 103"/>
              <a:gd name="T87" fmla="*/ 79 h 104"/>
              <a:gd name="T88" fmla="*/ 76 w 103"/>
              <a:gd name="T89" fmla="*/ 78 h 104"/>
              <a:gd name="T90" fmla="*/ 72 w 103"/>
              <a:gd name="T91" fmla="*/ 75 h 104"/>
              <a:gd name="T92" fmla="*/ 77 w 103"/>
              <a:gd name="T93" fmla="*/ 76 h 104"/>
              <a:gd name="T94" fmla="*/ 75 w 103"/>
              <a:gd name="T95" fmla="*/ 59 h 104"/>
              <a:gd name="T96" fmla="*/ 98 w 103"/>
              <a:gd name="T97" fmla="*/ 67 h 104"/>
              <a:gd name="T98" fmla="*/ 103 w 103"/>
              <a:gd name="T99" fmla="*/ 104 h 104"/>
              <a:gd name="T100" fmla="*/ 85 w 103"/>
              <a:gd name="T101" fmla="*/ 104 h 104"/>
              <a:gd name="T102" fmla="*/ 85 w 103"/>
              <a:gd name="T103" fmla="*/ 91 h 104"/>
              <a:gd name="T104" fmla="*/ 84 w 103"/>
              <a:gd name="T105" fmla="*/ 92 h 104"/>
              <a:gd name="T106" fmla="*/ 80 w 103"/>
              <a:gd name="T107" fmla="*/ 104 h 104"/>
              <a:gd name="T108" fmla="*/ 56 w 103"/>
              <a:gd name="T109" fmla="*/ 104 h 104"/>
              <a:gd name="T110" fmla="*/ 50 w 103"/>
              <a:gd name="T111" fmla="*/ 104 h 104"/>
              <a:gd name="T112" fmla="*/ 25 w 103"/>
              <a:gd name="T113" fmla="*/ 104 h 104"/>
              <a:gd name="T114" fmla="*/ 21 w 103"/>
              <a:gd name="T115" fmla="*/ 92 h 104"/>
              <a:gd name="T116" fmla="*/ 20 w 103"/>
              <a:gd name="T117" fmla="*/ 91 h 104"/>
              <a:gd name="T118" fmla="*/ 20 w 103"/>
              <a:gd name="T119" fmla="*/ 104 h 104"/>
              <a:gd name="T120" fmla="*/ 0 w 103"/>
              <a:gd name="T121" fmla="*/ 104 h 104"/>
              <a:gd name="T122" fmla="*/ 5 w 103"/>
              <a:gd name="T123" fmla="*/ 67 h 104"/>
              <a:gd name="T124" fmla="*/ 0 w 103"/>
              <a:gd name="T125" fmla="*/ 0 h 104"/>
              <a:gd name="T126" fmla="*/ 103 w 103"/>
              <a:gd name="T12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T124" t="T125" r="T126" b="T127"/>
            <a:pathLst>
              <a:path w="103" h="104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rgbClr val="27335D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rgbClr val="2728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ycling_247352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5107923" y="3084233"/>
            <a:ext cx="431882" cy="430745"/>
          </a:xfrm>
          <a:custGeom>
            <a:avLst/>
            <a:gdLst>
              <a:gd name="connsiteX0" fmla="*/ 262242 w 607755"/>
              <a:gd name="connsiteY0" fmla="*/ 364165 h 606157"/>
              <a:gd name="connsiteX1" fmla="*/ 291471 w 607755"/>
              <a:gd name="connsiteY1" fmla="*/ 430104 h 606157"/>
              <a:gd name="connsiteX2" fmla="*/ 303524 w 607755"/>
              <a:gd name="connsiteY2" fmla="*/ 430578 h 606157"/>
              <a:gd name="connsiteX3" fmla="*/ 312444 w 607755"/>
              <a:gd name="connsiteY3" fmla="*/ 430199 h 606157"/>
              <a:gd name="connsiteX4" fmla="*/ 343097 w 607755"/>
              <a:gd name="connsiteY4" fmla="*/ 364165 h 606157"/>
              <a:gd name="connsiteX5" fmla="*/ 191257 w 607755"/>
              <a:gd name="connsiteY5" fmla="*/ 363975 h 606157"/>
              <a:gd name="connsiteX6" fmla="*/ 256833 w 607755"/>
              <a:gd name="connsiteY6" fmla="*/ 421577 h 606157"/>
              <a:gd name="connsiteX7" fmla="*/ 235576 w 607755"/>
              <a:gd name="connsiteY7" fmla="*/ 363975 h 606157"/>
              <a:gd name="connsiteX8" fmla="*/ 370048 w 607755"/>
              <a:gd name="connsiteY8" fmla="*/ 363881 h 606157"/>
              <a:gd name="connsiteX9" fmla="*/ 347273 w 607755"/>
              <a:gd name="connsiteY9" fmla="*/ 422714 h 606157"/>
              <a:gd name="connsiteX10" fmla="*/ 415695 w 607755"/>
              <a:gd name="connsiteY10" fmla="*/ 363881 h 606157"/>
              <a:gd name="connsiteX11" fmla="*/ 375648 w 607755"/>
              <a:gd name="connsiteY11" fmla="*/ 267530 h 606157"/>
              <a:gd name="connsiteX12" fmla="*/ 377735 w 607755"/>
              <a:gd name="connsiteY12" fmla="*/ 301258 h 606157"/>
              <a:gd name="connsiteX13" fmla="*/ 375078 w 607755"/>
              <a:gd name="connsiteY13" fmla="*/ 338017 h 606157"/>
              <a:gd name="connsiteX14" fmla="*/ 426514 w 607755"/>
              <a:gd name="connsiteY14" fmla="*/ 338017 h 606157"/>
              <a:gd name="connsiteX15" fmla="*/ 431449 w 607755"/>
              <a:gd name="connsiteY15" fmla="*/ 302773 h 606157"/>
              <a:gd name="connsiteX16" fmla="*/ 426514 w 607755"/>
              <a:gd name="connsiteY16" fmla="*/ 267530 h 606157"/>
              <a:gd name="connsiteX17" fmla="*/ 257592 w 607755"/>
              <a:gd name="connsiteY17" fmla="*/ 267341 h 606157"/>
              <a:gd name="connsiteX18" fmla="*/ 254650 w 607755"/>
              <a:gd name="connsiteY18" fmla="*/ 304384 h 606157"/>
              <a:gd name="connsiteX19" fmla="*/ 257023 w 607755"/>
              <a:gd name="connsiteY19" fmla="*/ 337827 h 606157"/>
              <a:gd name="connsiteX20" fmla="*/ 348791 w 607755"/>
              <a:gd name="connsiteY20" fmla="*/ 337827 h 606157"/>
              <a:gd name="connsiteX21" fmla="*/ 351733 w 607755"/>
              <a:gd name="connsiteY21" fmla="*/ 301068 h 606157"/>
              <a:gd name="connsiteX22" fmla="*/ 349265 w 607755"/>
              <a:gd name="connsiteY22" fmla="*/ 267341 h 606157"/>
              <a:gd name="connsiteX23" fmla="*/ 180723 w 607755"/>
              <a:gd name="connsiteY23" fmla="*/ 267341 h 606157"/>
              <a:gd name="connsiteX24" fmla="*/ 175694 w 607755"/>
              <a:gd name="connsiteY24" fmla="*/ 302773 h 606157"/>
              <a:gd name="connsiteX25" fmla="*/ 180723 w 607755"/>
              <a:gd name="connsiteY25" fmla="*/ 338017 h 606157"/>
              <a:gd name="connsiteX26" fmla="*/ 230831 w 607755"/>
              <a:gd name="connsiteY26" fmla="*/ 338017 h 606157"/>
              <a:gd name="connsiteX27" fmla="*/ 228743 w 607755"/>
              <a:gd name="connsiteY27" fmla="*/ 304384 h 606157"/>
              <a:gd name="connsiteX28" fmla="*/ 231400 w 607755"/>
              <a:gd name="connsiteY28" fmla="*/ 267341 h 606157"/>
              <a:gd name="connsiteX29" fmla="*/ 349455 w 607755"/>
              <a:gd name="connsiteY29" fmla="*/ 183590 h 606157"/>
              <a:gd name="connsiteX30" fmla="*/ 370808 w 607755"/>
              <a:gd name="connsiteY30" fmla="*/ 241477 h 606157"/>
              <a:gd name="connsiteX31" fmla="*/ 415695 w 607755"/>
              <a:gd name="connsiteY31" fmla="*/ 241477 h 606157"/>
              <a:gd name="connsiteX32" fmla="*/ 349455 w 607755"/>
              <a:gd name="connsiteY32" fmla="*/ 183590 h 606157"/>
              <a:gd name="connsiteX33" fmla="*/ 258826 w 607755"/>
              <a:gd name="connsiteY33" fmla="*/ 183117 h 606157"/>
              <a:gd name="connsiteX34" fmla="*/ 191352 w 607755"/>
              <a:gd name="connsiteY34" fmla="*/ 241382 h 606157"/>
              <a:gd name="connsiteX35" fmla="*/ 236335 w 607755"/>
              <a:gd name="connsiteY35" fmla="*/ 241382 h 606157"/>
              <a:gd name="connsiteX36" fmla="*/ 258826 w 607755"/>
              <a:gd name="connsiteY36" fmla="*/ 183117 h 606157"/>
              <a:gd name="connsiteX37" fmla="*/ 303619 w 607755"/>
              <a:gd name="connsiteY37" fmla="*/ 175159 h 606157"/>
              <a:gd name="connsiteX38" fmla="*/ 293844 w 607755"/>
              <a:gd name="connsiteY38" fmla="*/ 175537 h 606157"/>
              <a:gd name="connsiteX39" fmla="*/ 263381 w 607755"/>
              <a:gd name="connsiteY39" fmla="*/ 241477 h 606157"/>
              <a:gd name="connsiteX40" fmla="*/ 344141 w 607755"/>
              <a:gd name="connsiteY40" fmla="*/ 241477 h 606157"/>
              <a:gd name="connsiteX41" fmla="*/ 314912 w 607755"/>
              <a:gd name="connsiteY41" fmla="*/ 175632 h 606157"/>
              <a:gd name="connsiteX42" fmla="*/ 303619 w 607755"/>
              <a:gd name="connsiteY42" fmla="*/ 175159 h 606157"/>
              <a:gd name="connsiteX43" fmla="*/ 303619 w 607755"/>
              <a:gd name="connsiteY43" fmla="*/ 149105 h 606157"/>
              <a:gd name="connsiteX44" fmla="*/ 412469 w 607755"/>
              <a:gd name="connsiteY44" fmla="*/ 194107 h 606157"/>
              <a:gd name="connsiteX45" fmla="*/ 457451 w 607755"/>
              <a:gd name="connsiteY45" fmla="*/ 302773 h 606157"/>
              <a:gd name="connsiteX46" fmla="*/ 412469 w 607755"/>
              <a:gd name="connsiteY46" fmla="*/ 411345 h 606157"/>
              <a:gd name="connsiteX47" fmla="*/ 303619 w 607755"/>
              <a:gd name="connsiteY47" fmla="*/ 456347 h 606157"/>
              <a:gd name="connsiteX48" fmla="*/ 194769 w 607755"/>
              <a:gd name="connsiteY48" fmla="*/ 411345 h 606157"/>
              <a:gd name="connsiteX49" fmla="*/ 149786 w 607755"/>
              <a:gd name="connsiteY49" fmla="*/ 302773 h 606157"/>
              <a:gd name="connsiteX50" fmla="*/ 194769 w 607755"/>
              <a:gd name="connsiteY50" fmla="*/ 194107 h 606157"/>
              <a:gd name="connsiteX51" fmla="*/ 303619 w 607755"/>
              <a:gd name="connsiteY51" fmla="*/ 149105 h 606157"/>
              <a:gd name="connsiteX52" fmla="*/ 310958 w 607755"/>
              <a:gd name="connsiteY52" fmla="*/ 121087 h 606157"/>
              <a:gd name="connsiteX53" fmla="*/ 239591 w 607755"/>
              <a:gd name="connsiteY53" fmla="*/ 132564 h 606157"/>
              <a:gd name="connsiteX54" fmla="*/ 133222 w 607755"/>
              <a:gd name="connsiteY54" fmla="*/ 366613 h 606157"/>
              <a:gd name="connsiteX55" fmla="*/ 367500 w 607755"/>
              <a:gd name="connsiteY55" fmla="*/ 473024 h 606157"/>
              <a:gd name="connsiteX56" fmla="*/ 473964 w 607755"/>
              <a:gd name="connsiteY56" fmla="*/ 238881 h 606157"/>
              <a:gd name="connsiteX57" fmla="*/ 310958 w 607755"/>
              <a:gd name="connsiteY57" fmla="*/ 121087 h 606157"/>
              <a:gd name="connsiteX58" fmla="*/ 275174 w 607755"/>
              <a:gd name="connsiteY58" fmla="*/ 0 h 606157"/>
              <a:gd name="connsiteX59" fmla="*/ 303356 w 607755"/>
              <a:gd name="connsiteY59" fmla="*/ 0 h 606157"/>
              <a:gd name="connsiteX60" fmla="*/ 331632 w 607755"/>
              <a:gd name="connsiteY60" fmla="*/ 0 h 606157"/>
              <a:gd name="connsiteX61" fmla="*/ 352982 w 607755"/>
              <a:gd name="connsiteY61" fmla="*/ 18098 h 606157"/>
              <a:gd name="connsiteX62" fmla="*/ 360193 w 607755"/>
              <a:gd name="connsiteY62" fmla="*/ 59981 h 606157"/>
              <a:gd name="connsiteX63" fmla="*/ 376419 w 607755"/>
              <a:gd name="connsiteY63" fmla="*/ 78364 h 606157"/>
              <a:gd name="connsiteX64" fmla="*/ 412476 w 607755"/>
              <a:gd name="connsiteY64" fmla="*/ 93335 h 606157"/>
              <a:gd name="connsiteX65" fmla="*/ 437147 w 607755"/>
              <a:gd name="connsiteY65" fmla="*/ 91819 h 606157"/>
              <a:gd name="connsiteX66" fmla="*/ 471117 w 607755"/>
              <a:gd name="connsiteY66" fmla="*/ 67561 h 606157"/>
              <a:gd name="connsiteX67" fmla="*/ 499109 w 607755"/>
              <a:gd name="connsiteY67" fmla="*/ 69835 h 606157"/>
              <a:gd name="connsiteX68" fmla="*/ 519225 w 607755"/>
              <a:gd name="connsiteY68" fmla="*/ 89829 h 606157"/>
              <a:gd name="connsiteX69" fmla="*/ 539341 w 607755"/>
              <a:gd name="connsiteY69" fmla="*/ 109823 h 606157"/>
              <a:gd name="connsiteX70" fmla="*/ 541713 w 607755"/>
              <a:gd name="connsiteY70" fmla="*/ 137681 h 606157"/>
              <a:gd name="connsiteX71" fmla="*/ 516853 w 607755"/>
              <a:gd name="connsiteY71" fmla="*/ 172931 h 606157"/>
              <a:gd name="connsiteX72" fmla="*/ 515145 w 607755"/>
              <a:gd name="connsiteY72" fmla="*/ 197188 h 606157"/>
              <a:gd name="connsiteX73" fmla="*/ 529378 w 607755"/>
              <a:gd name="connsiteY73" fmla="*/ 231869 h 606157"/>
              <a:gd name="connsiteX74" fmla="*/ 548071 w 607755"/>
              <a:gd name="connsiteY74" fmla="*/ 247978 h 606157"/>
              <a:gd name="connsiteX75" fmla="*/ 589727 w 607755"/>
              <a:gd name="connsiteY75" fmla="*/ 254421 h 606157"/>
              <a:gd name="connsiteX76" fmla="*/ 607755 w 607755"/>
              <a:gd name="connsiteY76" fmla="*/ 275647 h 606157"/>
              <a:gd name="connsiteX77" fmla="*/ 607755 w 607755"/>
              <a:gd name="connsiteY77" fmla="*/ 303884 h 606157"/>
              <a:gd name="connsiteX78" fmla="*/ 607660 w 607755"/>
              <a:gd name="connsiteY78" fmla="*/ 332027 h 606157"/>
              <a:gd name="connsiteX79" fmla="*/ 589537 w 607755"/>
              <a:gd name="connsiteY79" fmla="*/ 353347 h 606157"/>
              <a:gd name="connsiteX80" fmla="*/ 546932 w 607755"/>
              <a:gd name="connsiteY80" fmla="*/ 360548 h 606157"/>
              <a:gd name="connsiteX81" fmla="*/ 528714 w 607755"/>
              <a:gd name="connsiteY81" fmla="*/ 376467 h 606157"/>
              <a:gd name="connsiteX82" fmla="*/ 514006 w 607755"/>
              <a:gd name="connsiteY82" fmla="*/ 411338 h 606157"/>
              <a:gd name="connsiteX83" fmla="*/ 515714 w 607755"/>
              <a:gd name="connsiteY83" fmla="*/ 435785 h 606157"/>
              <a:gd name="connsiteX84" fmla="*/ 540100 w 607755"/>
              <a:gd name="connsiteY84" fmla="*/ 469897 h 606157"/>
              <a:gd name="connsiteX85" fmla="*/ 537823 w 607755"/>
              <a:gd name="connsiteY85" fmla="*/ 497756 h 606157"/>
              <a:gd name="connsiteX86" fmla="*/ 517802 w 607755"/>
              <a:gd name="connsiteY86" fmla="*/ 517844 h 606157"/>
              <a:gd name="connsiteX87" fmla="*/ 497875 w 607755"/>
              <a:gd name="connsiteY87" fmla="*/ 537932 h 606157"/>
              <a:gd name="connsiteX88" fmla="*/ 469883 w 607755"/>
              <a:gd name="connsiteY88" fmla="*/ 540396 h 606157"/>
              <a:gd name="connsiteX89" fmla="*/ 434585 w 607755"/>
              <a:gd name="connsiteY89" fmla="*/ 515475 h 606157"/>
              <a:gd name="connsiteX90" fmla="*/ 410294 w 607755"/>
              <a:gd name="connsiteY90" fmla="*/ 513864 h 606157"/>
              <a:gd name="connsiteX91" fmla="*/ 375375 w 607755"/>
              <a:gd name="connsiteY91" fmla="*/ 528078 h 606157"/>
              <a:gd name="connsiteX92" fmla="*/ 359150 w 607755"/>
              <a:gd name="connsiteY92" fmla="*/ 546555 h 606157"/>
              <a:gd name="connsiteX93" fmla="*/ 352318 w 607755"/>
              <a:gd name="connsiteY93" fmla="*/ 588153 h 606157"/>
              <a:gd name="connsiteX94" fmla="*/ 331063 w 607755"/>
              <a:gd name="connsiteY94" fmla="*/ 606157 h 606157"/>
              <a:gd name="connsiteX95" fmla="*/ 302881 w 607755"/>
              <a:gd name="connsiteY95" fmla="*/ 606157 h 606157"/>
              <a:gd name="connsiteX96" fmla="*/ 274700 w 607755"/>
              <a:gd name="connsiteY96" fmla="*/ 606157 h 606157"/>
              <a:gd name="connsiteX97" fmla="*/ 253255 w 607755"/>
              <a:gd name="connsiteY97" fmla="*/ 588153 h 606157"/>
              <a:gd name="connsiteX98" fmla="*/ 246044 w 607755"/>
              <a:gd name="connsiteY98" fmla="*/ 545702 h 606157"/>
              <a:gd name="connsiteX99" fmla="*/ 230008 w 607755"/>
              <a:gd name="connsiteY99" fmla="*/ 527320 h 606157"/>
              <a:gd name="connsiteX100" fmla="*/ 196607 w 607755"/>
              <a:gd name="connsiteY100" fmla="*/ 513580 h 606157"/>
              <a:gd name="connsiteX101" fmla="*/ 172221 w 607755"/>
              <a:gd name="connsiteY101" fmla="*/ 515191 h 606157"/>
              <a:gd name="connsiteX102" fmla="*/ 137492 w 607755"/>
              <a:gd name="connsiteY102" fmla="*/ 540017 h 606157"/>
              <a:gd name="connsiteX103" fmla="*/ 109595 w 607755"/>
              <a:gd name="connsiteY103" fmla="*/ 537743 h 606157"/>
              <a:gd name="connsiteX104" fmla="*/ 89479 w 607755"/>
              <a:gd name="connsiteY104" fmla="*/ 517749 h 606157"/>
              <a:gd name="connsiteX105" fmla="*/ 69363 w 607755"/>
              <a:gd name="connsiteY105" fmla="*/ 497756 h 606157"/>
              <a:gd name="connsiteX106" fmla="*/ 66896 w 607755"/>
              <a:gd name="connsiteY106" fmla="*/ 469897 h 606157"/>
              <a:gd name="connsiteX107" fmla="*/ 91566 w 607755"/>
              <a:gd name="connsiteY107" fmla="*/ 435122 h 606157"/>
              <a:gd name="connsiteX108" fmla="*/ 93274 w 607755"/>
              <a:gd name="connsiteY108" fmla="*/ 410864 h 606157"/>
              <a:gd name="connsiteX109" fmla="*/ 78567 w 607755"/>
              <a:gd name="connsiteY109" fmla="*/ 375899 h 606157"/>
              <a:gd name="connsiteX110" fmla="*/ 60253 w 607755"/>
              <a:gd name="connsiteY110" fmla="*/ 359980 h 606157"/>
              <a:gd name="connsiteX111" fmla="*/ 18123 w 607755"/>
              <a:gd name="connsiteY111" fmla="*/ 352873 h 606157"/>
              <a:gd name="connsiteX112" fmla="*/ 0 w 607755"/>
              <a:gd name="connsiteY112" fmla="*/ 331648 h 606157"/>
              <a:gd name="connsiteX113" fmla="*/ 0 w 607755"/>
              <a:gd name="connsiteY113" fmla="*/ 303505 h 606157"/>
              <a:gd name="connsiteX114" fmla="*/ 0 w 607755"/>
              <a:gd name="connsiteY114" fmla="*/ 275267 h 606157"/>
              <a:gd name="connsiteX115" fmla="*/ 17934 w 607755"/>
              <a:gd name="connsiteY115" fmla="*/ 253947 h 606157"/>
              <a:gd name="connsiteX116" fmla="*/ 59969 w 607755"/>
              <a:gd name="connsiteY116" fmla="*/ 246651 h 606157"/>
              <a:gd name="connsiteX117" fmla="*/ 78282 w 607755"/>
              <a:gd name="connsiteY117" fmla="*/ 230542 h 606157"/>
              <a:gd name="connsiteX118" fmla="*/ 92895 w 607755"/>
              <a:gd name="connsiteY118" fmla="*/ 195483 h 606157"/>
              <a:gd name="connsiteX119" fmla="*/ 91092 w 607755"/>
              <a:gd name="connsiteY119" fmla="*/ 171225 h 606157"/>
              <a:gd name="connsiteX120" fmla="*/ 66326 w 607755"/>
              <a:gd name="connsiteY120" fmla="*/ 136544 h 606157"/>
              <a:gd name="connsiteX121" fmla="*/ 68603 w 607755"/>
              <a:gd name="connsiteY121" fmla="*/ 108686 h 606157"/>
              <a:gd name="connsiteX122" fmla="*/ 88720 w 607755"/>
              <a:gd name="connsiteY122" fmla="*/ 88692 h 606157"/>
              <a:gd name="connsiteX123" fmla="*/ 108646 w 607755"/>
              <a:gd name="connsiteY123" fmla="*/ 68604 h 606157"/>
              <a:gd name="connsiteX124" fmla="*/ 136543 w 607755"/>
              <a:gd name="connsiteY124" fmla="*/ 66709 h 606157"/>
              <a:gd name="connsiteX125" fmla="*/ 171557 w 607755"/>
              <a:gd name="connsiteY125" fmla="*/ 91440 h 606157"/>
              <a:gd name="connsiteX126" fmla="*/ 195848 w 607755"/>
              <a:gd name="connsiteY126" fmla="*/ 93146 h 606157"/>
              <a:gd name="connsiteX127" fmla="*/ 230862 w 607755"/>
              <a:gd name="connsiteY127" fmla="*/ 78458 h 606157"/>
              <a:gd name="connsiteX128" fmla="*/ 246803 w 607755"/>
              <a:gd name="connsiteY128" fmla="*/ 60170 h 606157"/>
              <a:gd name="connsiteX129" fmla="*/ 253919 w 607755"/>
              <a:gd name="connsiteY129" fmla="*/ 18098 h 606157"/>
              <a:gd name="connsiteX130" fmla="*/ 275174 w 607755"/>
              <a:gd name="connsiteY130" fmla="*/ 0 h 6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07755" h="606157">
                <a:moveTo>
                  <a:pt x="262242" y="364165"/>
                </a:moveTo>
                <a:cubicBezTo>
                  <a:pt x="268411" y="387376"/>
                  <a:pt x="278185" y="409640"/>
                  <a:pt x="291471" y="430104"/>
                </a:cubicBezTo>
                <a:cubicBezTo>
                  <a:pt x="295362" y="430293"/>
                  <a:pt x="299443" y="430578"/>
                  <a:pt x="303524" y="430578"/>
                </a:cubicBezTo>
                <a:cubicBezTo>
                  <a:pt x="306561" y="430578"/>
                  <a:pt x="309597" y="430483"/>
                  <a:pt x="312444" y="430199"/>
                </a:cubicBezTo>
                <a:cubicBezTo>
                  <a:pt x="326300" y="409735"/>
                  <a:pt x="336549" y="387376"/>
                  <a:pt x="343097" y="364165"/>
                </a:cubicBezTo>
                <a:close/>
                <a:moveTo>
                  <a:pt x="191257" y="363975"/>
                </a:moveTo>
                <a:cubicBezTo>
                  <a:pt x="205682" y="390029"/>
                  <a:pt x="228838" y="410588"/>
                  <a:pt x="256833" y="421577"/>
                </a:cubicBezTo>
                <a:cubicBezTo>
                  <a:pt x="247438" y="403293"/>
                  <a:pt x="240226" y="383966"/>
                  <a:pt x="235576" y="363975"/>
                </a:cubicBezTo>
                <a:close/>
                <a:moveTo>
                  <a:pt x="370048" y="363881"/>
                </a:moveTo>
                <a:cubicBezTo>
                  <a:pt x="365019" y="384345"/>
                  <a:pt x="357237" y="404050"/>
                  <a:pt x="347273" y="422714"/>
                </a:cubicBezTo>
                <a:cubicBezTo>
                  <a:pt x="376597" y="412103"/>
                  <a:pt x="400891" y="391071"/>
                  <a:pt x="415695" y="363881"/>
                </a:cubicBezTo>
                <a:close/>
                <a:moveTo>
                  <a:pt x="375648" y="267530"/>
                </a:moveTo>
                <a:cubicBezTo>
                  <a:pt x="376976" y="278615"/>
                  <a:pt x="377735" y="289889"/>
                  <a:pt x="377735" y="301258"/>
                </a:cubicBezTo>
                <a:cubicBezTo>
                  <a:pt x="377735" y="313574"/>
                  <a:pt x="376881" y="325890"/>
                  <a:pt x="375078" y="338017"/>
                </a:cubicBezTo>
                <a:lnTo>
                  <a:pt x="426514" y="338017"/>
                </a:lnTo>
                <a:cubicBezTo>
                  <a:pt x="429646" y="326743"/>
                  <a:pt x="431449" y="314995"/>
                  <a:pt x="431449" y="302773"/>
                </a:cubicBezTo>
                <a:cubicBezTo>
                  <a:pt x="431449" y="290457"/>
                  <a:pt x="429740" y="278615"/>
                  <a:pt x="426514" y="267530"/>
                </a:cubicBezTo>
                <a:close/>
                <a:moveTo>
                  <a:pt x="257592" y="267341"/>
                </a:moveTo>
                <a:cubicBezTo>
                  <a:pt x="255694" y="279467"/>
                  <a:pt x="254650" y="291878"/>
                  <a:pt x="254650" y="304384"/>
                </a:cubicBezTo>
                <a:cubicBezTo>
                  <a:pt x="254650" y="315753"/>
                  <a:pt x="255410" y="327027"/>
                  <a:pt x="257023" y="337827"/>
                </a:cubicBezTo>
                <a:lnTo>
                  <a:pt x="348791" y="337827"/>
                </a:lnTo>
                <a:cubicBezTo>
                  <a:pt x="350689" y="325890"/>
                  <a:pt x="351733" y="313479"/>
                  <a:pt x="351733" y="301068"/>
                </a:cubicBezTo>
                <a:cubicBezTo>
                  <a:pt x="351733" y="289699"/>
                  <a:pt x="350974" y="278520"/>
                  <a:pt x="349265" y="267341"/>
                </a:cubicBezTo>
                <a:close/>
                <a:moveTo>
                  <a:pt x="180723" y="267341"/>
                </a:moveTo>
                <a:cubicBezTo>
                  <a:pt x="177497" y="278615"/>
                  <a:pt x="175694" y="290457"/>
                  <a:pt x="175694" y="302773"/>
                </a:cubicBezTo>
                <a:cubicBezTo>
                  <a:pt x="175694" y="314995"/>
                  <a:pt x="177307" y="326743"/>
                  <a:pt x="180723" y="338017"/>
                </a:cubicBezTo>
                <a:lnTo>
                  <a:pt x="230831" y="338017"/>
                </a:lnTo>
                <a:cubicBezTo>
                  <a:pt x="229502" y="326837"/>
                  <a:pt x="228743" y="315658"/>
                  <a:pt x="228743" y="304384"/>
                </a:cubicBezTo>
                <a:cubicBezTo>
                  <a:pt x="228743" y="291878"/>
                  <a:pt x="229597" y="279467"/>
                  <a:pt x="231400" y="267341"/>
                </a:cubicBezTo>
                <a:close/>
                <a:moveTo>
                  <a:pt x="349455" y="183590"/>
                </a:moveTo>
                <a:cubicBezTo>
                  <a:pt x="358945" y="202065"/>
                  <a:pt x="365968" y="221392"/>
                  <a:pt x="370808" y="241477"/>
                </a:cubicBezTo>
                <a:lnTo>
                  <a:pt x="415695" y="241477"/>
                </a:lnTo>
                <a:cubicBezTo>
                  <a:pt x="401176" y="215234"/>
                  <a:pt x="377735" y="194485"/>
                  <a:pt x="349455" y="183590"/>
                </a:cubicBezTo>
                <a:close/>
                <a:moveTo>
                  <a:pt x="258826" y="183117"/>
                </a:moveTo>
                <a:cubicBezTo>
                  <a:pt x="230071" y="194012"/>
                  <a:pt x="206157" y="214855"/>
                  <a:pt x="191352" y="241382"/>
                </a:cubicBezTo>
                <a:lnTo>
                  <a:pt x="236335" y="241382"/>
                </a:lnTo>
                <a:cubicBezTo>
                  <a:pt x="241364" y="221107"/>
                  <a:pt x="248956" y="201591"/>
                  <a:pt x="258826" y="183117"/>
                </a:cubicBezTo>
                <a:close/>
                <a:moveTo>
                  <a:pt x="303619" y="175159"/>
                </a:moveTo>
                <a:cubicBezTo>
                  <a:pt x="300297" y="175159"/>
                  <a:pt x="297071" y="175253"/>
                  <a:pt x="293844" y="175537"/>
                </a:cubicBezTo>
                <a:cubicBezTo>
                  <a:pt x="280083" y="195907"/>
                  <a:pt x="269834" y="218076"/>
                  <a:pt x="263381" y="241477"/>
                </a:cubicBezTo>
                <a:lnTo>
                  <a:pt x="344141" y="241477"/>
                </a:lnTo>
                <a:cubicBezTo>
                  <a:pt x="337877" y="218265"/>
                  <a:pt x="328008" y="196096"/>
                  <a:pt x="314912" y="175632"/>
                </a:cubicBezTo>
                <a:cubicBezTo>
                  <a:pt x="311116" y="175253"/>
                  <a:pt x="307415" y="175159"/>
                  <a:pt x="303619" y="175159"/>
                </a:cubicBezTo>
                <a:close/>
                <a:moveTo>
                  <a:pt x="303619" y="149105"/>
                </a:moveTo>
                <a:cubicBezTo>
                  <a:pt x="344710" y="149105"/>
                  <a:pt x="383334" y="165211"/>
                  <a:pt x="412469" y="194107"/>
                </a:cubicBezTo>
                <a:cubicBezTo>
                  <a:pt x="441413" y="223192"/>
                  <a:pt x="457451" y="261656"/>
                  <a:pt x="457451" y="302773"/>
                </a:cubicBezTo>
                <a:cubicBezTo>
                  <a:pt x="457451" y="343796"/>
                  <a:pt x="441508" y="382355"/>
                  <a:pt x="412469" y="411345"/>
                </a:cubicBezTo>
                <a:cubicBezTo>
                  <a:pt x="383334" y="440336"/>
                  <a:pt x="344710" y="456347"/>
                  <a:pt x="303619" y="456347"/>
                </a:cubicBezTo>
                <a:cubicBezTo>
                  <a:pt x="262527" y="456347"/>
                  <a:pt x="223903" y="440431"/>
                  <a:pt x="194769" y="411345"/>
                </a:cubicBezTo>
                <a:cubicBezTo>
                  <a:pt x="165824" y="382355"/>
                  <a:pt x="149786" y="343796"/>
                  <a:pt x="149786" y="302773"/>
                </a:cubicBezTo>
                <a:cubicBezTo>
                  <a:pt x="149786" y="261656"/>
                  <a:pt x="165729" y="223192"/>
                  <a:pt x="194769" y="194107"/>
                </a:cubicBezTo>
                <a:cubicBezTo>
                  <a:pt x="223903" y="165211"/>
                  <a:pt x="262527" y="149105"/>
                  <a:pt x="303619" y="149105"/>
                </a:cubicBezTo>
                <a:close/>
                <a:moveTo>
                  <a:pt x="310958" y="121087"/>
                </a:moveTo>
                <a:cubicBezTo>
                  <a:pt x="287331" y="120116"/>
                  <a:pt x="263123" y="123752"/>
                  <a:pt x="239591" y="132564"/>
                </a:cubicBezTo>
                <a:cubicBezTo>
                  <a:pt x="145652" y="167814"/>
                  <a:pt x="97924" y="272614"/>
                  <a:pt x="133222" y="366613"/>
                </a:cubicBezTo>
                <a:cubicBezTo>
                  <a:pt x="168520" y="460611"/>
                  <a:pt x="273371" y="508274"/>
                  <a:pt x="367500" y="473024"/>
                </a:cubicBezTo>
                <a:cubicBezTo>
                  <a:pt x="461628" y="437775"/>
                  <a:pt x="509357" y="332879"/>
                  <a:pt x="473964" y="238881"/>
                </a:cubicBezTo>
                <a:cubicBezTo>
                  <a:pt x="447490" y="168383"/>
                  <a:pt x="381840" y="124001"/>
                  <a:pt x="310958" y="121087"/>
                </a:cubicBezTo>
                <a:close/>
                <a:moveTo>
                  <a:pt x="275174" y="0"/>
                </a:moveTo>
                <a:lnTo>
                  <a:pt x="303356" y="0"/>
                </a:lnTo>
                <a:lnTo>
                  <a:pt x="331632" y="0"/>
                </a:lnTo>
                <a:cubicBezTo>
                  <a:pt x="342070" y="0"/>
                  <a:pt x="351179" y="7581"/>
                  <a:pt x="352982" y="18098"/>
                </a:cubicBezTo>
                <a:lnTo>
                  <a:pt x="360193" y="59981"/>
                </a:lnTo>
                <a:cubicBezTo>
                  <a:pt x="361617" y="68698"/>
                  <a:pt x="367879" y="75710"/>
                  <a:pt x="376419" y="78364"/>
                </a:cubicBezTo>
                <a:cubicBezTo>
                  <a:pt x="388660" y="82249"/>
                  <a:pt x="400805" y="87176"/>
                  <a:pt x="412476" y="93335"/>
                </a:cubicBezTo>
                <a:cubicBezTo>
                  <a:pt x="420257" y="97504"/>
                  <a:pt x="429936" y="97031"/>
                  <a:pt x="437147" y="91819"/>
                </a:cubicBezTo>
                <a:lnTo>
                  <a:pt x="471117" y="67561"/>
                </a:lnTo>
                <a:cubicBezTo>
                  <a:pt x="479752" y="61402"/>
                  <a:pt x="491518" y="62255"/>
                  <a:pt x="499109" y="69835"/>
                </a:cubicBezTo>
                <a:lnTo>
                  <a:pt x="519225" y="89829"/>
                </a:lnTo>
                <a:lnTo>
                  <a:pt x="539341" y="109823"/>
                </a:lnTo>
                <a:cubicBezTo>
                  <a:pt x="546837" y="117119"/>
                  <a:pt x="547786" y="128964"/>
                  <a:pt x="541713" y="137681"/>
                </a:cubicBezTo>
                <a:lnTo>
                  <a:pt x="516853" y="172931"/>
                </a:lnTo>
                <a:cubicBezTo>
                  <a:pt x="511729" y="180132"/>
                  <a:pt x="511254" y="189418"/>
                  <a:pt x="515145" y="197188"/>
                </a:cubicBezTo>
                <a:cubicBezTo>
                  <a:pt x="520838" y="208464"/>
                  <a:pt x="525582" y="220119"/>
                  <a:pt x="529378" y="231869"/>
                </a:cubicBezTo>
                <a:cubicBezTo>
                  <a:pt x="532130" y="240302"/>
                  <a:pt x="539246" y="246651"/>
                  <a:pt x="548071" y="247978"/>
                </a:cubicBezTo>
                <a:lnTo>
                  <a:pt x="589727" y="254421"/>
                </a:lnTo>
                <a:cubicBezTo>
                  <a:pt x="600164" y="256221"/>
                  <a:pt x="607755" y="265223"/>
                  <a:pt x="607755" y="275647"/>
                </a:cubicBezTo>
                <a:lnTo>
                  <a:pt x="607755" y="303884"/>
                </a:lnTo>
                <a:lnTo>
                  <a:pt x="607660" y="332027"/>
                </a:lnTo>
                <a:cubicBezTo>
                  <a:pt x="607660" y="342545"/>
                  <a:pt x="600069" y="351641"/>
                  <a:pt x="589537" y="353347"/>
                </a:cubicBezTo>
                <a:lnTo>
                  <a:pt x="546932" y="360548"/>
                </a:lnTo>
                <a:cubicBezTo>
                  <a:pt x="538487" y="362064"/>
                  <a:pt x="531371" y="368318"/>
                  <a:pt x="528714" y="376467"/>
                </a:cubicBezTo>
                <a:cubicBezTo>
                  <a:pt x="524823" y="388501"/>
                  <a:pt x="519889" y="400156"/>
                  <a:pt x="514006" y="411338"/>
                </a:cubicBezTo>
                <a:cubicBezTo>
                  <a:pt x="510021" y="419203"/>
                  <a:pt x="510495" y="428583"/>
                  <a:pt x="515714" y="435785"/>
                </a:cubicBezTo>
                <a:lnTo>
                  <a:pt x="540100" y="469897"/>
                </a:lnTo>
                <a:cubicBezTo>
                  <a:pt x="546268" y="478425"/>
                  <a:pt x="545414" y="490175"/>
                  <a:pt x="537823" y="497756"/>
                </a:cubicBezTo>
                <a:lnTo>
                  <a:pt x="517802" y="517844"/>
                </a:lnTo>
                <a:lnTo>
                  <a:pt x="497875" y="537932"/>
                </a:lnTo>
                <a:cubicBezTo>
                  <a:pt x="490474" y="545418"/>
                  <a:pt x="478613" y="546460"/>
                  <a:pt x="469883" y="540396"/>
                </a:cubicBezTo>
                <a:lnTo>
                  <a:pt x="434585" y="515475"/>
                </a:lnTo>
                <a:cubicBezTo>
                  <a:pt x="427374" y="510453"/>
                  <a:pt x="418170" y="509884"/>
                  <a:pt x="410294" y="513864"/>
                </a:cubicBezTo>
                <a:cubicBezTo>
                  <a:pt x="398908" y="519644"/>
                  <a:pt x="387236" y="524287"/>
                  <a:pt x="375375" y="528078"/>
                </a:cubicBezTo>
                <a:cubicBezTo>
                  <a:pt x="366930" y="530731"/>
                  <a:pt x="360573" y="537838"/>
                  <a:pt x="359150" y="546555"/>
                </a:cubicBezTo>
                <a:lnTo>
                  <a:pt x="352318" y="588153"/>
                </a:lnTo>
                <a:cubicBezTo>
                  <a:pt x="350610" y="598577"/>
                  <a:pt x="341595" y="606157"/>
                  <a:pt x="331063" y="606157"/>
                </a:cubicBezTo>
                <a:lnTo>
                  <a:pt x="302881" y="606157"/>
                </a:lnTo>
                <a:lnTo>
                  <a:pt x="274700" y="606157"/>
                </a:lnTo>
                <a:cubicBezTo>
                  <a:pt x="264167" y="606157"/>
                  <a:pt x="255058" y="598577"/>
                  <a:pt x="253255" y="588153"/>
                </a:cubicBezTo>
                <a:lnTo>
                  <a:pt x="246044" y="545702"/>
                </a:lnTo>
                <a:cubicBezTo>
                  <a:pt x="244525" y="537080"/>
                  <a:pt x="238358" y="530162"/>
                  <a:pt x="230008" y="527320"/>
                </a:cubicBezTo>
                <a:cubicBezTo>
                  <a:pt x="218621" y="523719"/>
                  <a:pt x="207329" y="518981"/>
                  <a:pt x="196607" y="513580"/>
                </a:cubicBezTo>
                <a:cubicBezTo>
                  <a:pt x="188731" y="509505"/>
                  <a:pt x="179432" y="510074"/>
                  <a:pt x="172221" y="515191"/>
                </a:cubicBezTo>
                <a:lnTo>
                  <a:pt x="137492" y="540017"/>
                </a:lnTo>
                <a:cubicBezTo>
                  <a:pt x="128952" y="546176"/>
                  <a:pt x="117186" y="545323"/>
                  <a:pt x="109595" y="537743"/>
                </a:cubicBezTo>
                <a:lnTo>
                  <a:pt x="89479" y="517749"/>
                </a:lnTo>
                <a:lnTo>
                  <a:pt x="69363" y="497756"/>
                </a:lnTo>
                <a:cubicBezTo>
                  <a:pt x="61866" y="490459"/>
                  <a:pt x="60823" y="478615"/>
                  <a:pt x="66896" y="469897"/>
                </a:cubicBezTo>
                <a:lnTo>
                  <a:pt x="91566" y="435122"/>
                </a:lnTo>
                <a:cubicBezTo>
                  <a:pt x="96690" y="428015"/>
                  <a:pt x="97260" y="418729"/>
                  <a:pt x="93274" y="410864"/>
                </a:cubicBezTo>
                <a:cubicBezTo>
                  <a:pt x="87296" y="399493"/>
                  <a:pt x="82457" y="387838"/>
                  <a:pt x="78567" y="375899"/>
                </a:cubicBezTo>
                <a:cubicBezTo>
                  <a:pt x="75910" y="367560"/>
                  <a:pt x="68793" y="361306"/>
                  <a:pt x="60253" y="359980"/>
                </a:cubicBezTo>
                <a:lnTo>
                  <a:pt x="18123" y="352873"/>
                </a:lnTo>
                <a:cubicBezTo>
                  <a:pt x="7591" y="351073"/>
                  <a:pt x="0" y="342166"/>
                  <a:pt x="0" y="331648"/>
                </a:cubicBezTo>
                <a:lnTo>
                  <a:pt x="0" y="303505"/>
                </a:lnTo>
                <a:lnTo>
                  <a:pt x="0" y="275267"/>
                </a:lnTo>
                <a:cubicBezTo>
                  <a:pt x="-95" y="264844"/>
                  <a:pt x="7496" y="255748"/>
                  <a:pt x="17934" y="253947"/>
                </a:cubicBezTo>
                <a:lnTo>
                  <a:pt x="59969" y="246651"/>
                </a:lnTo>
                <a:cubicBezTo>
                  <a:pt x="68698" y="245135"/>
                  <a:pt x="75625" y="238881"/>
                  <a:pt x="78282" y="230542"/>
                </a:cubicBezTo>
                <a:cubicBezTo>
                  <a:pt x="82267" y="218414"/>
                  <a:pt x="87012" y="206853"/>
                  <a:pt x="92895" y="195483"/>
                </a:cubicBezTo>
                <a:cubicBezTo>
                  <a:pt x="96785" y="187618"/>
                  <a:pt x="96121" y="178237"/>
                  <a:pt x="91092" y="171225"/>
                </a:cubicBezTo>
                <a:lnTo>
                  <a:pt x="66326" y="136544"/>
                </a:lnTo>
                <a:cubicBezTo>
                  <a:pt x="60064" y="128016"/>
                  <a:pt x="61012" y="116266"/>
                  <a:pt x="68603" y="108686"/>
                </a:cubicBezTo>
                <a:lnTo>
                  <a:pt x="88720" y="88692"/>
                </a:lnTo>
                <a:lnTo>
                  <a:pt x="108646" y="68604"/>
                </a:lnTo>
                <a:cubicBezTo>
                  <a:pt x="116237" y="61686"/>
                  <a:pt x="128003" y="60739"/>
                  <a:pt x="136543" y="66709"/>
                </a:cubicBezTo>
                <a:lnTo>
                  <a:pt x="171557" y="91440"/>
                </a:lnTo>
                <a:cubicBezTo>
                  <a:pt x="178673" y="96557"/>
                  <a:pt x="187972" y="97125"/>
                  <a:pt x="195848" y="93146"/>
                </a:cubicBezTo>
                <a:cubicBezTo>
                  <a:pt x="207235" y="87176"/>
                  <a:pt x="218906" y="82343"/>
                  <a:pt x="230862" y="78458"/>
                </a:cubicBezTo>
                <a:cubicBezTo>
                  <a:pt x="239212" y="75805"/>
                  <a:pt x="245474" y="68698"/>
                  <a:pt x="246803" y="60170"/>
                </a:cubicBezTo>
                <a:lnTo>
                  <a:pt x="253919" y="18098"/>
                </a:lnTo>
                <a:cubicBezTo>
                  <a:pt x="255722" y="7581"/>
                  <a:pt x="264642" y="0"/>
                  <a:pt x="275174" y="0"/>
                </a:cubicBezTo>
                <a:close/>
              </a:path>
            </a:pathLst>
          </a:custGeom>
          <a:solidFill>
            <a:srgbClr val="27335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2728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suit_228763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5107923" y="4328459"/>
            <a:ext cx="431882" cy="431229"/>
          </a:xfrm>
          <a:custGeom>
            <a:avLst/>
            <a:gdLst>
              <a:gd name="connsiteX0" fmla="*/ 413501 w 607639"/>
              <a:gd name="connsiteY0" fmla="*/ 463462 h 606722"/>
              <a:gd name="connsiteX1" fmla="*/ 389646 w 607639"/>
              <a:gd name="connsiteY1" fmla="*/ 473327 h 606722"/>
              <a:gd name="connsiteX2" fmla="*/ 389646 w 607639"/>
              <a:gd name="connsiteY2" fmla="*/ 520961 h 606722"/>
              <a:gd name="connsiteX3" fmla="*/ 413501 w 607639"/>
              <a:gd name="connsiteY3" fmla="*/ 530826 h 606722"/>
              <a:gd name="connsiteX4" fmla="*/ 437357 w 607639"/>
              <a:gd name="connsiteY4" fmla="*/ 520961 h 606722"/>
              <a:gd name="connsiteX5" fmla="*/ 437357 w 607639"/>
              <a:gd name="connsiteY5" fmla="*/ 473327 h 606722"/>
              <a:gd name="connsiteX6" fmla="*/ 413501 w 607639"/>
              <a:gd name="connsiteY6" fmla="*/ 463462 h 606722"/>
              <a:gd name="connsiteX7" fmla="*/ 290075 w 607639"/>
              <a:gd name="connsiteY7" fmla="*/ 108671 h 606722"/>
              <a:gd name="connsiteX8" fmla="*/ 317564 w 607639"/>
              <a:gd name="connsiteY8" fmla="*/ 108671 h 606722"/>
              <a:gd name="connsiteX9" fmla="*/ 361154 w 607639"/>
              <a:gd name="connsiteY9" fmla="*/ 282692 h 606722"/>
              <a:gd name="connsiteX10" fmla="*/ 303775 w 607639"/>
              <a:gd name="connsiteY10" fmla="*/ 361437 h 606722"/>
              <a:gd name="connsiteX11" fmla="*/ 246485 w 607639"/>
              <a:gd name="connsiteY11" fmla="*/ 282692 h 606722"/>
              <a:gd name="connsiteX12" fmla="*/ 593486 w 607639"/>
              <a:gd name="connsiteY12" fmla="*/ 49678 h 606722"/>
              <a:gd name="connsiteX13" fmla="*/ 607639 w 607639"/>
              <a:gd name="connsiteY13" fmla="*/ 101134 h 606722"/>
              <a:gd name="connsiteX14" fmla="*/ 607639 w 607639"/>
              <a:gd name="connsiteY14" fmla="*/ 505587 h 606722"/>
              <a:gd name="connsiteX15" fmla="*/ 506342 w 607639"/>
              <a:gd name="connsiteY15" fmla="*/ 606722 h 606722"/>
              <a:gd name="connsiteX16" fmla="*/ 329117 w 607639"/>
              <a:gd name="connsiteY16" fmla="*/ 606722 h 606722"/>
              <a:gd name="connsiteX17" fmla="*/ 329117 w 607639"/>
              <a:gd name="connsiteY17" fmla="*/ 412716 h 606722"/>
              <a:gd name="connsiteX18" fmla="*/ 14064 w 607639"/>
              <a:gd name="connsiteY18" fmla="*/ 49678 h 606722"/>
              <a:gd name="connsiteX19" fmla="*/ 278522 w 607639"/>
              <a:gd name="connsiteY19" fmla="*/ 412716 h 606722"/>
              <a:gd name="connsiteX20" fmla="*/ 278522 w 607639"/>
              <a:gd name="connsiteY20" fmla="*/ 606722 h 606722"/>
              <a:gd name="connsiteX21" fmla="*/ 101297 w 607639"/>
              <a:gd name="connsiteY21" fmla="*/ 606722 h 606722"/>
              <a:gd name="connsiteX22" fmla="*/ 0 w 607639"/>
              <a:gd name="connsiteY22" fmla="*/ 505587 h 606722"/>
              <a:gd name="connsiteX23" fmla="*/ 0 w 607639"/>
              <a:gd name="connsiteY23" fmla="*/ 101134 h 606722"/>
              <a:gd name="connsiteX24" fmla="*/ 14064 w 607639"/>
              <a:gd name="connsiteY24" fmla="*/ 49678 h 606722"/>
              <a:gd name="connsiteX25" fmla="*/ 244792 w 607639"/>
              <a:gd name="connsiteY25" fmla="*/ 0 h 606722"/>
              <a:gd name="connsiteX26" fmla="*/ 362848 w 607639"/>
              <a:gd name="connsiteY26" fmla="*/ 0 h 606722"/>
              <a:gd name="connsiteX27" fmla="*/ 303776 w 607639"/>
              <a:gd name="connsiteY27" fmla="*/ 58993 h 606722"/>
              <a:gd name="connsiteX28" fmla="*/ 244792 w 607639"/>
              <a:gd name="connsiteY28" fmla="*/ 0 h 606722"/>
              <a:gd name="connsiteX29" fmla="*/ 413499 w 607639"/>
              <a:gd name="connsiteY29" fmla="*/ 0 h 606722"/>
              <a:gd name="connsiteX30" fmla="*/ 506352 w 607639"/>
              <a:gd name="connsiteY30" fmla="*/ 0 h 606722"/>
              <a:gd name="connsiteX31" fmla="*/ 557185 w 607639"/>
              <a:gd name="connsiteY31" fmla="*/ 13688 h 606722"/>
              <a:gd name="connsiteX32" fmla="*/ 399967 w 607639"/>
              <a:gd name="connsiteY32" fmla="*/ 229408 h 606722"/>
              <a:gd name="connsiteX33" fmla="*/ 365247 w 607639"/>
              <a:gd name="connsiteY33" fmla="*/ 90661 h 606722"/>
              <a:gd name="connsiteX34" fmla="*/ 413499 w 607639"/>
              <a:gd name="connsiteY34" fmla="*/ 0 h 606722"/>
              <a:gd name="connsiteX35" fmla="*/ 101287 w 607639"/>
              <a:gd name="connsiteY35" fmla="*/ 0 h 606722"/>
              <a:gd name="connsiteX36" fmla="*/ 194140 w 607639"/>
              <a:gd name="connsiteY36" fmla="*/ 0 h 606722"/>
              <a:gd name="connsiteX37" fmla="*/ 242392 w 607639"/>
              <a:gd name="connsiteY37" fmla="*/ 90661 h 606722"/>
              <a:gd name="connsiteX38" fmla="*/ 207672 w 607639"/>
              <a:gd name="connsiteY38" fmla="*/ 229408 h 606722"/>
              <a:gd name="connsiteX39" fmla="*/ 50454 w 607639"/>
              <a:gd name="connsiteY39" fmla="*/ 13688 h 606722"/>
              <a:gd name="connsiteX40" fmla="*/ 101287 w 607639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7639" h="606722">
                <a:moveTo>
                  <a:pt x="413501" y="463462"/>
                </a:moveTo>
                <a:cubicBezTo>
                  <a:pt x="404511" y="463462"/>
                  <a:pt x="395966" y="466928"/>
                  <a:pt x="389646" y="473327"/>
                </a:cubicBezTo>
                <a:cubicBezTo>
                  <a:pt x="376472" y="486479"/>
                  <a:pt x="376472" y="507808"/>
                  <a:pt x="389646" y="520961"/>
                </a:cubicBezTo>
                <a:cubicBezTo>
                  <a:pt x="395966" y="527360"/>
                  <a:pt x="404511" y="530826"/>
                  <a:pt x="413501" y="530826"/>
                </a:cubicBezTo>
                <a:cubicBezTo>
                  <a:pt x="422492" y="530826"/>
                  <a:pt x="431037" y="527360"/>
                  <a:pt x="437357" y="520961"/>
                </a:cubicBezTo>
                <a:cubicBezTo>
                  <a:pt x="450531" y="507808"/>
                  <a:pt x="450531" y="486479"/>
                  <a:pt x="437357" y="473327"/>
                </a:cubicBezTo>
                <a:cubicBezTo>
                  <a:pt x="430948" y="466928"/>
                  <a:pt x="422492" y="463462"/>
                  <a:pt x="413501" y="463462"/>
                </a:cubicBezTo>
                <a:close/>
                <a:moveTo>
                  <a:pt x="290075" y="108671"/>
                </a:moveTo>
                <a:cubicBezTo>
                  <a:pt x="294523" y="109204"/>
                  <a:pt x="313027" y="109204"/>
                  <a:pt x="317564" y="108671"/>
                </a:cubicBezTo>
                <a:lnTo>
                  <a:pt x="361154" y="282692"/>
                </a:lnTo>
                <a:lnTo>
                  <a:pt x="303775" y="361437"/>
                </a:lnTo>
                <a:lnTo>
                  <a:pt x="246485" y="282692"/>
                </a:lnTo>
                <a:close/>
                <a:moveTo>
                  <a:pt x="593486" y="49678"/>
                </a:moveTo>
                <a:cubicBezTo>
                  <a:pt x="602476" y="64786"/>
                  <a:pt x="607639" y="82294"/>
                  <a:pt x="607639" y="101134"/>
                </a:cubicBezTo>
                <a:lnTo>
                  <a:pt x="607639" y="505587"/>
                </a:lnTo>
                <a:cubicBezTo>
                  <a:pt x="607639" y="561398"/>
                  <a:pt x="562242" y="606722"/>
                  <a:pt x="506342" y="606722"/>
                </a:cubicBezTo>
                <a:lnTo>
                  <a:pt x="329117" y="606722"/>
                </a:lnTo>
                <a:lnTo>
                  <a:pt x="329117" y="412716"/>
                </a:lnTo>
                <a:close/>
                <a:moveTo>
                  <a:pt x="14064" y="49678"/>
                </a:moveTo>
                <a:lnTo>
                  <a:pt x="278522" y="412716"/>
                </a:lnTo>
                <a:lnTo>
                  <a:pt x="278522" y="606722"/>
                </a:lnTo>
                <a:lnTo>
                  <a:pt x="101297" y="606722"/>
                </a:lnTo>
                <a:cubicBezTo>
                  <a:pt x="45308" y="606722"/>
                  <a:pt x="0" y="561398"/>
                  <a:pt x="0" y="505587"/>
                </a:cubicBezTo>
                <a:lnTo>
                  <a:pt x="0" y="101134"/>
                </a:lnTo>
                <a:cubicBezTo>
                  <a:pt x="0" y="82294"/>
                  <a:pt x="5163" y="64786"/>
                  <a:pt x="14064" y="49678"/>
                </a:cubicBezTo>
                <a:close/>
                <a:moveTo>
                  <a:pt x="244792" y="0"/>
                </a:moveTo>
                <a:lnTo>
                  <a:pt x="362848" y="0"/>
                </a:lnTo>
                <a:cubicBezTo>
                  <a:pt x="362848" y="32517"/>
                  <a:pt x="336337" y="58993"/>
                  <a:pt x="303776" y="58993"/>
                </a:cubicBezTo>
                <a:cubicBezTo>
                  <a:pt x="271214" y="58993"/>
                  <a:pt x="244792" y="32517"/>
                  <a:pt x="244792" y="0"/>
                </a:cubicBezTo>
                <a:close/>
                <a:moveTo>
                  <a:pt x="413499" y="0"/>
                </a:moveTo>
                <a:lnTo>
                  <a:pt x="506352" y="0"/>
                </a:lnTo>
                <a:cubicBezTo>
                  <a:pt x="524869" y="0"/>
                  <a:pt x="542229" y="4977"/>
                  <a:pt x="557185" y="13688"/>
                </a:cubicBezTo>
                <a:lnTo>
                  <a:pt x="399967" y="229408"/>
                </a:lnTo>
                <a:lnTo>
                  <a:pt x="365247" y="90661"/>
                </a:lnTo>
                <a:cubicBezTo>
                  <a:pt x="394358" y="71018"/>
                  <a:pt x="413499" y="37687"/>
                  <a:pt x="413499" y="0"/>
                </a:cubicBezTo>
                <a:close/>
                <a:moveTo>
                  <a:pt x="101287" y="0"/>
                </a:moveTo>
                <a:lnTo>
                  <a:pt x="194140" y="0"/>
                </a:lnTo>
                <a:cubicBezTo>
                  <a:pt x="194140" y="37687"/>
                  <a:pt x="213281" y="71018"/>
                  <a:pt x="242392" y="90661"/>
                </a:cubicBezTo>
                <a:lnTo>
                  <a:pt x="207672" y="229408"/>
                </a:lnTo>
                <a:lnTo>
                  <a:pt x="50454" y="13688"/>
                </a:lnTo>
                <a:cubicBezTo>
                  <a:pt x="65410" y="4977"/>
                  <a:pt x="82770" y="0"/>
                  <a:pt x="101287" y="0"/>
                </a:cubicBezTo>
                <a:close/>
              </a:path>
            </a:pathLst>
          </a:custGeom>
          <a:solidFill>
            <a:srgbClr val="27335D"/>
          </a:solidFill>
          <a:ln>
            <a:noFill/>
          </a:ln>
        </p:spPr>
      </p:sp>
      <p:sp>
        <p:nvSpPr>
          <p:cNvPr id="30" name="quotation-marks_897"/>
          <p:cNvSpPr>
            <a:spLocks noChangeAspect="1"/>
          </p:cNvSpPr>
          <p:nvPr/>
        </p:nvSpPr>
        <p:spPr bwMode="auto">
          <a:xfrm flipH="1" flipV="1">
            <a:off x="416339" y="2317430"/>
            <a:ext cx="795870" cy="738665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427894" y="2447426"/>
            <a:ext cx="1399271" cy="113572"/>
            <a:chOff x="1196340" y="3857358"/>
            <a:chExt cx="1399271" cy="113572"/>
          </a:xfrm>
          <a:solidFill>
            <a:srgbClr val="FFCF61"/>
          </a:solidFill>
        </p:grpSpPr>
        <p:sp>
          <p:nvSpPr>
            <p:cNvPr id="36" name="椭圆 35"/>
            <p:cNvSpPr/>
            <p:nvPr/>
          </p:nvSpPr>
          <p:spPr>
            <a:xfrm>
              <a:off x="119634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45348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1062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96776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24900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482039" y="3857358"/>
              <a:ext cx="113572" cy="1135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97707" y="2595174"/>
            <a:ext cx="3337809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4800" spc="-300" dirty="0">
                <a:ln w="19050">
                  <a:noFill/>
                </a:ln>
              </a:rPr>
              <a:t>走进我们的实训营</a:t>
            </a:r>
            <a:endParaRPr lang="zh-CN" altLang="en-US" sz="4800" spc="-300" dirty="0">
              <a:ln w="19050"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000125" y="2967355"/>
            <a:ext cx="557403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我将获得什么？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46737" y="1883559"/>
            <a:ext cx="5045263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8800" b="1" spc="-300">
                <a:ln>
                  <a:solidFill>
                    <a:schemeClr val="bg1"/>
                  </a:solidFill>
                </a:ln>
                <a:solidFill>
                  <a:srgbClr val="E7D17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34400" i="1" dirty="0">
                <a:ln w="19050">
                  <a:noFill/>
                </a:ln>
                <a:solidFill>
                  <a:schemeClr val="bg1"/>
                </a:solidFill>
              </a:rPr>
              <a:t>1</a:t>
            </a:r>
            <a:endParaRPr lang="zh-CN" altLang="en-US" sz="34400" i="1" dirty="0">
              <a:ln w="190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 rot="2700000">
            <a:off x="4089400" y="1210628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>
            <p:custDataLst>
              <p:tags r:id="rId2"/>
            </p:custDataLst>
          </p:nvPr>
        </p:nvSpPr>
        <p:spPr>
          <a:xfrm rot="2700000">
            <a:off x="1494155" y="1210628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标题"/>
          <p:cNvSpPr txBox="1"/>
          <p:nvPr>
            <p:custDataLst>
              <p:tags r:id="rId3"/>
            </p:custDataLst>
          </p:nvPr>
        </p:nvSpPr>
        <p:spPr>
          <a:xfrm>
            <a:off x="1891030" y="157575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人才画像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>
            <p:custDataLst>
              <p:tags r:id="rId4"/>
            </p:custDataLst>
          </p:nvPr>
        </p:nvSpPr>
        <p:spPr>
          <a:xfrm rot="2700000">
            <a:off x="9279890" y="1210628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>
            <p:custDataLst>
              <p:tags r:id="rId5"/>
            </p:custDataLst>
          </p:nvPr>
        </p:nvSpPr>
        <p:spPr>
          <a:xfrm rot="2700000">
            <a:off x="6684645" y="1210628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标题"/>
          <p:cNvSpPr txBox="1"/>
          <p:nvPr>
            <p:custDataLst>
              <p:tags r:id="rId6"/>
            </p:custDataLst>
          </p:nvPr>
        </p:nvSpPr>
        <p:spPr>
          <a:xfrm>
            <a:off x="3678555" y="1186498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2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标题"/>
          <p:cNvSpPr txBox="1"/>
          <p:nvPr>
            <p:custDataLst>
              <p:tags r:id="rId7"/>
            </p:custDataLst>
          </p:nvPr>
        </p:nvSpPr>
        <p:spPr>
          <a:xfrm>
            <a:off x="1083310" y="1186498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1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标题"/>
          <p:cNvSpPr txBox="1"/>
          <p:nvPr>
            <p:custDataLst>
              <p:tags r:id="rId8"/>
            </p:custDataLst>
          </p:nvPr>
        </p:nvSpPr>
        <p:spPr>
          <a:xfrm>
            <a:off x="8869045" y="1186498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4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标题"/>
          <p:cNvSpPr txBox="1"/>
          <p:nvPr>
            <p:custDataLst>
              <p:tags r:id="rId9"/>
            </p:custDataLst>
          </p:nvPr>
        </p:nvSpPr>
        <p:spPr>
          <a:xfrm>
            <a:off x="6273800" y="1186498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3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任意多边形 4"/>
          <p:cNvSpPr/>
          <p:nvPr>
            <p:custDataLst>
              <p:tags r:id="rId10"/>
            </p:custDataLst>
          </p:nvPr>
        </p:nvSpPr>
        <p:spPr>
          <a:xfrm rot="2700000">
            <a:off x="5386070" y="3540443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11"/>
            </p:custDataLst>
          </p:nvPr>
        </p:nvSpPr>
        <p:spPr>
          <a:xfrm rot="2700000">
            <a:off x="2790825" y="3540443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12"/>
            </p:custDataLst>
          </p:nvPr>
        </p:nvSpPr>
        <p:spPr>
          <a:xfrm rot="2700000">
            <a:off x="7981315" y="3540443"/>
            <a:ext cx="171450" cy="15741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3937">
                <a:moveTo>
                  <a:pt x="293" y="0"/>
                </a:moveTo>
                <a:lnTo>
                  <a:pt x="293" y="3937"/>
                </a:lnTo>
                <a:lnTo>
                  <a:pt x="293" y="3937"/>
                </a:lnTo>
                <a:cubicBezTo>
                  <a:pt x="125" y="3730"/>
                  <a:pt x="0" y="2927"/>
                  <a:pt x="0" y="1969"/>
                </a:cubicBezTo>
                <a:cubicBezTo>
                  <a:pt x="0" y="1010"/>
                  <a:pt x="125" y="207"/>
                  <a:pt x="293" y="0"/>
                </a:cubicBezTo>
                <a:lnTo>
                  <a:pt x="293" y="0"/>
                </a:lnTo>
                <a:close/>
              </a:path>
            </a:pathLst>
          </a:custGeom>
          <a:gradFill>
            <a:gsLst>
              <a:gs pos="0">
                <a:srgbClr val="376FFF">
                  <a:alpha val="0"/>
                </a:srgbClr>
              </a:gs>
              <a:gs pos="59000">
                <a:schemeClr val="accent1">
                  <a:alpha val="0"/>
                </a:schemeClr>
              </a:gs>
              <a:gs pos="100000">
                <a:schemeClr val="accent1">
                  <a:alpha val="12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标题"/>
          <p:cNvSpPr txBox="1"/>
          <p:nvPr>
            <p:custDataLst>
              <p:tags r:id="rId13"/>
            </p:custDataLst>
          </p:nvPr>
        </p:nvSpPr>
        <p:spPr>
          <a:xfrm>
            <a:off x="4975225" y="3516313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6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标题"/>
          <p:cNvSpPr txBox="1"/>
          <p:nvPr>
            <p:custDataLst>
              <p:tags r:id="rId14"/>
            </p:custDataLst>
          </p:nvPr>
        </p:nvSpPr>
        <p:spPr>
          <a:xfrm>
            <a:off x="2379980" y="3516313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5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标题"/>
          <p:cNvSpPr txBox="1"/>
          <p:nvPr>
            <p:custDataLst>
              <p:tags r:id="rId15"/>
            </p:custDataLst>
          </p:nvPr>
        </p:nvSpPr>
        <p:spPr>
          <a:xfrm>
            <a:off x="7570470" y="3516313"/>
            <a:ext cx="821055" cy="1538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9000" b="1" spc="300" dirty="0">
                <a:gradFill>
                  <a:gsLst>
                    <a:gs pos="22000">
                      <a:schemeClr val="accent1"/>
                    </a:gs>
                    <a:gs pos="62000">
                      <a:schemeClr val="accent1">
                        <a:alpha val="50000"/>
                      </a:schemeClr>
                    </a:gs>
                    <a:gs pos="64000">
                      <a:schemeClr val="accent1">
                        <a:alpha val="0"/>
                      </a:schemeClr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pitchFamily="34" charset="-122"/>
                <a:sym typeface="+mn-ea"/>
              </a:rPr>
              <a:t>7</a:t>
            </a:r>
            <a:endParaRPr lang="en-US" altLang="zh-CN" sz="9000" b="1" spc="300" dirty="0">
              <a:gradFill>
                <a:gsLst>
                  <a:gs pos="22000">
                    <a:schemeClr val="accent1"/>
                  </a:gs>
                  <a:gs pos="62000">
                    <a:schemeClr val="accent1">
                      <a:alpha val="50000"/>
                    </a:schemeClr>
                  </a:gs>
                  <a:gs pos="64000">
                    <a:schemeClr val="accent1">
                      <a:alpha val="0"/>
                    </a:schemeClr>
                  </a:gs>
                </a:gsLst>
                <a:lin ang="2700000" scaled="0"/>
              </a:gradFill>
              <a:latin typeface="+mj-ea"/>
              <a:ea typeface="+mj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标题"/>
          <p:cNvSpPr txBox="1"/>
          <p:nvPr>
            <p:custDataLst>
              <p:tags r:id="rId16"/>
            </p:custDataLst>
          </p:nvPr>
        </p:nvSpPr>
        <p:spPr>
          <a:xfrm>
            <a:off x="4716780" y="157575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职业定位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标题"/>
          <p:cNvSpPr txBox="1"/>
          <p:nvPr>
            <p:custDataLst>
              <p:tags r:id="rId17"/>
            </p:custDataLst>
          </p:nvPr>
        </p:nvSpPr>
        <p:spPr>
          <a:xfrm>
            <a:off x="7225665" y="157575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加深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职业理解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标题"/>
          <p:cNvSpPr txBox="1"/>
          <p:nvPr>
            <p:custDataLst>
              <p:tags r:id="rId18"/>
            </p:custDataLst>
          </p:nvPr>
        </p:nvSpPr>
        <p:spPr>
          <a:xfrm>
            <a:off x="9821545" y="157575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简历面试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标题"/>
          <p:cNvSpPr txBox="1"/>
          <p:nvPr>
            <p:custDataLst>
              <p:tags r:id="rId19"/>
            </p:custDataLst>
          </p:nvPr>
        </p:nvSpPr>
        <p:spPr>
          <a:xfrm>
            <a:off x="3204845" y="394684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备战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招聘会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标题"/>
          <p:cNvSpPr txBox="1"/>
          <p:nvPr>
            <p:custDataLst>
              <p:tags r:id="rId20"/>
            </p:custDataLst>
          </p:nvPr>
        </p:nvSpPr>
        <p:spPr>
          <a:xfrm>
            <a:off x="6054725" y="394684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打造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职业化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标题"/>
          <p:cNvSpPr txBox="1"/>
          <p:nvPr>
            <p:custDataLst>
              <p:tags r:id="rId21"/>
            </p:custDataLst>
          </p:nvPr>
        </p:nvSpPr>
        <p:spPr>
          <a:xfrm>
            <a:off x="8748395" y="3946843"/>
            <a:ext cx="1511935" cy="7600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个性化职业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0125" y="2305050"/>
            <a:ext cx="495681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课程怎么安排？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125" y="3562985"/>
            <a:ext cx="6898640" cy="110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-10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日（每周三、周四、周五共六天）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形式：互动课程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企业参观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+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求职路演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6737" y="1883559"/>
            <a:ext cx="5045263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8800" b="1" spc="-300">
                <a:ln>
                  <a:solidFill>
                    <a:schemeClr val="bg1"/>
                  </a:solidFill>
                </a:ln>
                <a:solidFill>
                  <a:srgbClr val="E7D17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34400" i="1" dirty="0">
                <a:ln w="19050">
                  <a:noFill/>
                </a:ln>
                <a:solidFill>
                  <a:schemeClr val="bg1"/>
                </a:solidFill>
              </a:rPr>
              <a:t>2</a:t>
            </a:r>
            <a:endParaRPr lang="zh-CN" altLang="en-US" sz="34400" i="1" dirty="0">
              <a:ln w="190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800" y="23876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7335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课程表</a:t>
            </a:r>
            <a:endParaRPr lang="zh-CN" altLang="en-US" sz="2000" b="1" dirty="0">
              <a:solidFill>
                <a:srgbClr val="27335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 descr="微信图片_202409141357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1075"/>
            <a:ext cx="12192000" cy="4895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0125" y="2814955"/>
            <a:ext cx="5666105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我需要做什么？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46737" y="1883559"/>
            <a:ext cx="5045263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8800" b="1" spc="-300">
                <a:ln>
                  <a:solidFill>
                    <a:schemeClr val="bg1"/>
                  </a:solidFill>
                </a:ln>
                <a:solidFill>
                  <a:srgbClr val="E7D17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34400" i="1" dirty="0">
                <a:ln w="19050">
                  <a:noFill/>
                </a:ln>
                <a:solidFill>
                  <a:schemeClr val="bg1"/>
                </a:solidFill>
              </a:rPr>
              <a:t>3</a:t>
            </a:r>
            <a:endParaRPr lang="zh-CN" altLang="en-US" sz="34400" i="1" dirty="0">
              <a:ln w="1905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1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2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3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4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5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6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7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8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2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1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4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3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0922_6*l_h_i*1_2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2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0922_6*l_h_i*1_1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1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1"/>
  <p:tag name="KSO_WM_UNIT_ID" val="diagram20230922_6*l_h_i*1_4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4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0922_6*l_h_i*1_3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3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6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6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5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5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2_6*l_h_i*1_7_2"/>
  <p:tag name="KSO_WM_TEMPLATE_CATEGORY" val="diagram"/>
  <p:tag name="KSO_WM_TEMPLATE_INDEX" val="20230922"/>
  <p:tag name="KSO_WM_UNIT_LAYERLEVEL" val="1_1_1"/>
  <p:tag name="KSO_WM_TAG_VERSION" val="3.0"/>
  <p:tag name="KSO_WM_DIAGRAM_GROUP_CODE" val="l1-1"/>
  <p:tag name="KSO_WM_UNIT_TYPE" val="l_h_i"/>
  <p:tag name="KSO_WM_UNIT_INDEX" val="1_7_2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gradient&quot;:[{&quot;brightness&quot;:0,&quot;colorType&quot;:2,&quot;pos&quot;:0,&quot;rgb&quot;:&quot;#376fff&quot;,&quot;transparency&quot;:1},{&quot;brightness&quot;:0,&quot;colorType&quot;:1,&quot;foreColorIndex&quot;:5,&quot;pos&quot;:0.5899999737739563,&quot;transparency&quot;:1},{&quot;brightness&quot;:0,&quot;colorType&quot;:1,&quot;foreColorIndex&quot;:5,&quot;pos&quot;:1,&quot;transparency&quot;:0.8799999952316284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6_1"/>
  <p:tag name="KSO_WM_UNIT_ID" val="diagram20230922_6*l_h_i*1_6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6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5_1"/>
  <p:tag name="KSO_WM_UNIT_ID" val="diagram20230922_6*l_h_i*1_5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5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7_1"/>
  <p:tag name="KSO_WM_UNIT_ID" val="diagram20230922_6*l_h_i*1_7_1"/>
  <p:tag name="KSO_WM_TEMPLATE_CATEGORY" val="diagram"/>
  <p:tag name="KSO_WM_TEMPLATE_INDEX" val="2023092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UBTYPE" val="d"/>
  <p:tag name="KSO_WM_UNIT_PRESET_TEXT" val="7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2199999988079071,&quot;transparency&quot;:0},{&quot;brightness&quot;:0,&quot;colorType&quot;:1,&quot;foreColorIndex&quot;:5,&quot;pos&quot;:0.6200000047683716,&quot;transparency&quot;:0.5},{&quot;brightness&quot;:0,&quot;colorType&quot;:1,&quot;foreColorIndex&quot;:5,&quot;pos&quot;:0.6399999856948853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0922_6*l_h_a*1_1_1"/>
  <p:tag name="KSO_WM_TEMPLATE_CATEGORY" val="diagram"/>
  <p:tag name="KSO_WM_TEMPLATE_INDEX" val="20230922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UNIT_VALUE" val="12"/>
  <p:tag name="KSO_WM_UNIT_PRESET_TEXT" val="添加标题"/>
  <p:tag name="KSO_WM_UNIT_TEXT_FILL_FORE_SCHEMECOLOR_INDEX" val="5"/>
  <p:tag name="KSO_WM_DIAGRAM_MAX_ITEMCNT" val="8"/>
  <p:tag name="KSO_WM_DIAGRAM_MIN_ITEMCNT" val="2"/>
  <p:tag name="KSO_WM_DIAGRAM_VIRTUALLY_FRAME" val="{&quot;height&quot;:354.54998779296875,&quot;width&quot;:808.4459228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ISLIDE.ICON" val="#394059;#394079;#394059;"/>
</p:tagLst>
</file>

<file path=ppt/tags/tag41.xml><?xml version="1.0" encoding="utf-8"?>
<p:tagLst xmlns:p="http://schemas.openxmlformats.org/presentationml/2006/main">
  <p:tag name="commondata" val="eyJjb3VudCI6MjYsImhkaWQiOiJmMTZlYjE2ZTQ3M2M4YjBkMTUwODk2YzE4OWNmZWUxYyIsInVzZXJDb3VudCI6N30="/>
  <p:tag name="resource_record_key" val="{&quot;70&quot;:[3312886,3313597,3312189]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8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ags/tag9.xml><?xml version="1.0" encoding="utf-8"?>
<p:tagLst xmlns:p="http://schemas.openxmlformats.org/presentationml/2006/main">
  <p:tag name="KSO_WM_DIAGRAM_VIRTUALLY_FRAME" val="{&quot;height&quot;:345.49606299212604,&quot;left&quot;:390.8554330708661,&quot;top&quot;:136.00338582677165,&quot;width&quot;:543.525669291338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package" Target="../embeddings/Workbook1.xlsx"/></Relationships>
</file>

<file path=ppt/webExtensions/webExtension1.xml><?xml version="1.0" encoding="utf-8"?>
<wpswe:webExtension xmlns:wpswe="http://www.wps.cn/officeDocument/2018/webExtension">
  <wpswe:extSource id="dschart" version="1.0"/>
  <wpswe:properties>
    <wpswe:property key="DiscardFirstCodeChange" value="0"/>
    <wpswe:property key="autoSnapshot" value="0"/>
    <wpswe:property key="dschart" value="{&quot;dschart_data&quot;:{&quot;blockId&quot;:&quot;160146944644042496&quot;,&quot;chart_type&quot;:&quot;饼图&quot;,&quot;classifty_type&quot;:[&quot;占比类&quot;],&quot;dataSrc&quot;:{&quot;data&quot;:[[[&quot;研究内容&quot;,&quot;提升程度&quot;],[&quot;简历制作&quot;,&quot;40&quot;],[&quot;面试行为&quot;,&quot;30&quot;],[&quot;职业规划&quot;,&quot;20&quot;],[&quot;行业解析&quot;,&quot;10&quot;],[&quot;职场适应&quot;,&quot;10&quot;]]],&quot;dataType&quot;:&quot;obejct-table&quot;,&quot;download&quot;:false,&quot;srcType&quot;:&quot;local&quot;,&quot;url&quot;:&quot;&quot;},&quot;function_type&quot;:[&quot;饼图&quot;],&quot;gif&quot;:&quot;//web.docer.wpscdn.cn/docer/ds-page/v2/images/444746070325460999.gif?imageView2/2/w/500/quality/90&quot;,&quot;isFree&quot;:&quot;0&quot;,&quot;label&quot;:&quot;&lt;e-pierosetype-chart&gt;&quot;,&quot;projectId&quot;:&quot;160619725269108644&quot;,&quot;props&quot;:{&quot;animation&quot;:{&quot;duration&quot;:&quot;2&quot;,&quot;easeStyle&quot;:&quot;&quot;,&quot;endPause&quot;:&quot;1&quot;,&quot;moveOptions&quot;:[&quot;轮子&quot;,&quot;百叶窗&quot;,&quot;折扇&quot;,&quot;径向展开&quot;],&quot;moveStyle&quot;:&quot;轮子&quot;,&quot;startDelay&quot;:&quot;0&quot;,&quot;transition&quot;:true},&quot;axis&quot;:&quot;&quot;,&quot;backgroundColor&quot;:&quot;#ffffff00&quot;,&quot;colors&quot;:{&quot;colorControlers&quot;:[&quot;multiple&quot;,&quot;linear&quot;],&quot;list&quot;:[0,1,2,3,4],&quot;type&quot;:&quot;linear&quot;},&quot;display&quot;:{&quot;borderColor&quot;:&quot;#ffffffff&quot;,&quot;borderWidth&quot;:4,&quot;cornerRadius&quot;:100,&quot;fillOpacity&quot;:&quot;1&quot;,&quot;gapPercentage&quot;:0.5,&quot;innerRadiusRatio&quot;:0.1,&quot;sectorSizeType&quot;:&quot;area&quot;},&quot;font&quot;:{&quot;color&quot;:&quot;#545454&quot;,&quot;fontFamily&quot;:&quot;阿里巴巴普惠体常规&quot;,&quot;fontSize&quot;:&quot;14&quot;},&quot;label&quot;:{&quot;contentChoice&quot;:[&quot;名称&quot;],&quot;contentOption&quot;:[&quot;名称&quot;,&quot;百分比&quot;,&quot;数值&quot;],&quot;display&quot;:true,&quot;positionChoice&quot;:&quot;内部水平&quot;,&quot;positionOptions&quot;:[&quot;内部周向&quot;,&quot;内部水平&quot;,&quot;外部&quot;],&quot;suffix&quot;:&quot;&quot;,&quot;textLabel&quot;:{&quot;color&quot;:&quot;#ffffffff&quot;,&quot;fontFamily&quot;:&quot;阿里巴巴普惠体 常规&quot;,&quot;fontSize&quot;:&quot;18&quot;}},&quot;legend&quot;:{&quot;color&quot;:&quot;#545454&quot;,&quot;fontFamily&quot;:&quot;阿里巴巴普惠体常规&quot;,&quot;fontSize&quot;:&quot;14&quot;,&quot;lineHeight&quot;:&quot;15&quot;,&quot;show&quot;:false,&quot;style&quot;:&quot;&quot;,&quot;styleOptions&quot;:[],&quot;xPosition&quot;:&quot;center&quot;,&quot;yPosition&quot;:&quot;bottom&quot;},&quot;logoDisplay&quot;:{&quot;bottomLineHeight&quot;:&quot;15&quot;,&quot;imgHeight&quot;:&quot;32&quot;,&quot;imgUrl&quot;:&quot;https://ss1.dycharts.com/newchartLogo.png&quot;,&quot;show&quot;:false,&quot;topLineHeight&quot;:&quot;11&quot;},&quot;map&quot;:[[{&quot;allowType&quot;:[&quot;string&quot;],&quot;configurable&quot;:false,&quot;function&quot;:&quot;objCol&quot;,&quot;index&quot;:0,&quot;isLegend&quot;:true,&quot;name&quot;:&quot;名称&quot;},{&quot;allowType&quot;:[&quot;number&quot;],&quot;configurable&quot;:false,&quot;function&quot;:&quot;vCol&quot;,&quot;index&quot;:1,&quot;isLegend&quot;:false,&quot;name&quot;:&quot;值&quot;}]],&quot;paddings&quot;:{&quot;bottom&quot;:&quot;23&quot;,&quot;chartBottom&quot;:&quot;5&quot;,&quot;left&quot;:&quot;24&quot;,&quot;right&quot;:&quot;24&quot;,&quot;top&quot;:&quot;20&quot;},&quot;publishDisplay&quot;:{&quot;color&quot;:&quot;#aa8b93&quot;,&quot;fontFamily&quot;:&quot;阿里巴巴普惠体 常规&quot;,&quot;fontSize&quot;:&quot;14&quot;,&quot;show&quot;:false,&quot;text&quot;:&quot;镝数出品&quot;},&quot;shadow&quot;:{&quot;display&quot;:false,&quot;shadowAngle&quot;:&quot;45&quot;,&quot;shadowBlur&quot;:&quot;5&quot;,&quot;shadowColor&quot;:&quot;#a8a8a7cc&quot;,&quot;shadowOpacity&quot;:&quot;100&quot;,&quot;shadowRadius&quot;:&quot;3&quot;},&quot;size&quot;:{&quot;height&quot;:737.8378378378378,&quot;ratio&quot;:&quot;&quot;,&quot;rotate&quot;:0,&quot;width&quot;:1002.7027027027026},&quot;sourceDisplay&quot;:{&quot;color&quot;:&quot;#aa8b93&quot;,&quot;fontFamily&quot;:&quot;阿里巴巴普惠体 常规&quot;,&quot;fontSize&quot;:&quot;14&quot;,&quot;show&quot;:false,&quot;text&quot;:&quot;数据来源：示例数据&quot;,&quot;topLineHeight&quot;:&quot;15&quot;,&quot;xPosition&quot;:&quot;left&quot;,&quot;yPosition&quot;:&quot;bottom&quot;},&quot;titleDisplay&quot;:{&quot;color&quot;:&quot;#4c4c4c&quot;,&quot;fontFamily&quot;:&quot;阿里巴巴普惠体 常规&quot;,&quot;fontSize&quot;:&quot;18&quot;,&quot;lineHeight&quot;:&quot;10&quot;,&quot;show&quot;:false,&quot;text&quot;:&quot;手机品牌覆盖率&quot;,&quot;totalHeight&quot;:&quot;39&quot;,&quot;xPosition&quot;:&quot;left&quot;,&quot;yPosition&quot;:&quot;top&quot;},&quot;tooltip&quot;:true,&quot;unitDisplay&quot;:{&quot;bottomLineHeight&quot;:&quot;15&quot;,&quot;color&quot;:&quot;#878787&quot;,&quot;fontFamily&quot;:&quot;阿里巴巴普惠体常规&quot;,&quot;fontSize&quot;:&quot;14&quot;,&quot;show&quot;:false,&quot;text&quot;:&quot;单位：%&quot;,&quot;xPosition&quot;:&quot;left&quot;,&quot;yPosition&quot;:&quot;top&quot;},&quot;watermarkDisplay&quot;:{&quot;imgHeight&quot;:&quot;80&quot;,&quot;imgUrl&quot;:&quot;https://ss1.dycharts.com/newchartWatermark.png&quot;,&quot;imgWidth&quot;:&quot;80&quot;,&quot;show&quot;:false}},&quot;templateId&quot;:&quot;444746070325460999-3&quot;,&quot;templateSwitch&quot;:&quot;key-value&quot;,&quot;theme&quot;:{&quot;_id&quot;:52,&quot;axis&quot;:{&quot;color&quot;:&quot;#a1a1a1&quot;},&quot;backgroundColor&quot;:&quot;#FFFFFF&quot;,&quot;card_color&quot;:&quot;#F0EDF3&quot;,&quot;colors&quot;:[&quot;#C9A5E8&quot;,&quot;#A9BCFF&quot;,&quot;#A1D2FF&quot;,&quot;#A5DCED&quot;,&quot;#A1E5E7&quot;,&quot;#A4E4D3&quot;,&quot;#C9A5E8&quot;,&quot;#A9BCFF&quot;,&quot;#A1D2FF&quot;,&quot;#A5DCED&quot;,&quot;#A1E5E7&quot;,&quot;#A4E4D3&quot;,&quot;#A1E5E7&quot;,&quot;#A4E4D3&quot;],&quot;fonts&quot;:{&quot;accessoryColor&quot;:&quot;#878787&quot;,&quot;color&quot;:&quot;#545454&quot;,&quot;fontFamily&quot;:&quot;阿里巴巴普惠体常规&quot;,&quot;fontSize&quot;:&quot;14&quot;},&quot;grid&quot;:{&quot;color&quot;:&quot;#ccc&quot;},&quot;name&quot;:&quot;清新紫2.0&quot;,&quot;price&quot;:0,&quot;shapeColor&quot;:1,&quot;themeId&quot;:52,&quot;thumb&quot;:&quot;https://ss1.dydata.io/v2/themes/52.png&quot;,&quot;titleFont&quot;:{&quot;color&quot;:&quot;#4c4c4c&quot;,&quot;fontFamily&quot;:&quot;阿里巴巴普惠体 常规&quot;,&quot;fontSize&quot;:&quot;36&quot;},&quot;typeColor&quot;:{&quot;name&quot;:[&quot;紫色&quot;],&quot;num&quot;:[&quot;1&quot;]},&quot;typeStyle&quot;:{&quot;name&quot;:[&quot;小清新&quot;],&quot;num&quot;:[&quot;1&quot;]},&quot;typeSystem&quot;:{&quot;name&quot;:[&quot;浅色系&quot;,&quot;多彩系&quot;],&quot;num&quot;:[&quot;5&quot;,&quot;2&quot;]}},&quot;thumb&quot;:&quot;//web.docer.wpscdn.cn/docer/ds-page/v2/images/444746070325460999-3.png&quot;,&quot;title&quot;:&quot;变形饼图&quot;,&quot;type&quot;:&quot;chart&quot;},&quot;dschart_id&quot;:&quot;444746070325460999-3&quot;,&quot;id&quot;:&quot;76&quot;}"/>
    <wpswe:property key="isUseCommonErrorPage" value="false"/>
    <wpswe:property key="loadingImage" value="res:/icons/DsWebShapeDefaultPage.svg"/>
  </wpswe:properties>
  <wpswe:watchingCache>
    <wpswe:linkPath>C:/Users/sumo/AppData/Local/Temp/wps.JhFUMo/Workbook2.xlsx</wpswe:linkPath>
  </wpswe:watchingCache>
  <wpswe:snapshot xmlns:r="http://schemas.openxmlformats.org/officeDocument/2006/relationships" r:embed="rId2"/>
  <wpswe:externalData xmlns:r="http://schemas.openxmlformats.org/officeDocument/2006/relationships" r:id="rId1"/>
  <wpswe:url>https://clientweb.docer.wps.cn//docer-ds/web-shape-1.0.0/?id=76&amp;dschart_id=444746070325460999-3&amp;from=chartwins&amp;productEntry=insert&amp;sceneEntry=rec</wpswe:url>
  <wpswe:constantSnapshot>false</wpswe:constantSnapshot>
</wps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WPS 演示</Application>
  <PresentationFormat>宽屏</PresentationFormat>
  <Paragraphs>114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 Light</vt:lpstr>
      <vt:lpstr>微软雅黑</vt:lpstr>
      <vt:lpstr>Wingdings</vt:lpstr>
      <vt:lpstr>幼圆</vt:lpstr>
      <vt:lpstr>等线</vt:lpstr>
      <vt:lpstr>Arial Unicode MS</vt:lpstr>
      <vt:lpstr>Calibri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 Pang</dc:creator>
  <cp:lastModifiedBy>对方正在吃饭</cp:lastModifiedBy>
  <cp:revision>50</cp:revision>
  <dcterms:created xsi:type="dcterms:W3CDTF">2020-10-14T08:32:00Z</dcterms:created>
  <dcterms:modified xsi:type="dcterms:W3CDTF">2024-09-14T05:59:04Z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96D3B2A06182401084694726D351EF3F_13</vt:lpwstr>
  </property>
  <property fmtid="{D5CDD505-2E9C-101B-9397-08002B2CF9AE}" pid="3" name="KSOProductBuildVer">
    <vt:lpwstr>2052-12.1.0.16364</vt:lpwstr>
  </property>
  <property fmtid="{D5CDD505-2E9C-101B-9397-08002B2CF9AE}" pid="4" name="KSOTemplateUUID">
    <vt:lpwstr>v1.0_mb_9TXvPHfREpgoGjGZZJ2K5Q==</vt:lpwstr>
  </property>
</Properties>
</file>